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15"/>
  </p:notesMasterIdLst>
  <p:sldIdLst>
    <p:sldId id="256" r:id="rId2"/>
    <p:sldId id="258" r:id="rId3"/>
    <p:sldId id="305" r:id="rId4"/>
    <p:sldId id="279" r:id="rId5"/>
    <p:sldId id="296" r:id="rId6"/>
    <p:sldId id="262" r:id="rId7"/>
    <p:sldId id="307" r:id="rId8"/>
    <p:sldId id="297" r:id="rId9"/>
    <p:sldId id="302" r:id="rId10"/>
    <p:sldId id="300" r:id="rId11"/>
    <p:sldId id="301" r:id="rId12"/>
    <p:sldId id="304" r:id="rId13"/>
    <p:sldId id="270" r:id="rId14"/>
  </p:sldIdLst>
  <p:sldSz cx="9144000" cy="5143500" type="screen16x9"/>
  <p:notesSz cx="6858000" cy="9144000"/>
  <p:embeddedFontLst>
    <p:embeddedFont>
      <p:font typeface="Bahnschrift SemiBold Condensed" panose="020B0502040204020203" pitchFamily="34" charset="0"/>
      <p:bold r:id="rId16"/>
    </p:embeddedFont>
    <p:embeddedFont>
      <p:font typeface="Bahnschrift SemiBold SemiConden" panose="020B0502040204020203" pitchFamily="34" charset="0"/>
      <p:bold r:id="rId17"/>
    </p:embeddedFont>
    <p:embeddedFont>
      <p:font typeface="Fira Sans Extra Condensed Medium" panose="020B0604020202020204" charset="0"/>
      <p:regular r:id="rId18"/>
      <p:bold r:id="rId19"/>
      <p:italic r:id="rId20"/>
      <p:boldItalic r:id="rId21"/>
    </p:embeddedFont>
    <p:embeddedFont>
      <p:font typeface="Lato Light" panose="020B0604020202020204" charset="0"/>
      <p:regular r:id="rId22"/>
      <p:bold r:id="rId23"/>
      <p:italic r:id="rId24"/>
      <p:boldItalic r:id="rId25"/>
    </p:embeddedFont>
    <p:embeddedFont>
      <p:font typeface="Microsoft YaHei" panose="020B0503020204020204" pitchFamily="34" charset="-122"/>
      <p:regular r:id="rId26"/>
      <p:bold r:id="rId27"/>
    </p:embeddedFont>
    <p:embeddedFont>
      <p:font typeface="Squada One" panose="020B0604020202020204" charset="0"/>
      <p:regular r:id="rId28"/>
    </p:embeddedFont>
    <p:embeddedFont>
      <p:font typeface="Unic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0" autoAdjust="0"/>
    <p:restoredTop sz="94660"/>
  </p:normalViewPr>
  <p:slideViewPr>
    <p:cSldViewPr snapToGrid="0">
      <p:cViewPr varScale="1">
        <p:scale>
          <a:sx n="85" d="100"/>
          <a:sy n="85" d="100"/>
        </p:scale>
        <p:origin x="5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5c855921c3_1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5c855921c3_1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54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c3a6013ac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c3a6013ac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microsoft.com/office/2007/relationships/hdphoto" Target="../media/hdphoto1.wdp"/><Relationship Id="rId4" Type="http://schemas.openxmlformats.org/officeDocument/2006/relationships/tags" Target="../tags/tag10.xml"/><Relationship Id="rId9"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21.xml"/><Relationship Id="rId13" Type="http://schemas.microsoft.com/office/2007/relationships/hdphoto" Target="../media/hdphoto3.wdp"/><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image" Target="../media/image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microsoft.com/office/2007/relationships/hdphoto" Target="../media/hdphoto2.wdp"/><Relationship Id="rId5" Type="http://schemas.openxmlformats.org/officeDocument/2006/relationships/tags" Target="../tags/tag18.xml"/><Relationship Id="rId10" Type="http://schemas.openxmlformats.org/officeDocument/2006/relationships/image" Target="../media/image6.png"/><Relationship Id="rId4" Type="http://schemas.openxmlformats.org/officeDocument/2006/relationships/tags" Target="../tags/tag17.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microsoft.com/office/2007/relationships/hdphoto" Target="../media/hdphoto3.wdp"/><Relationship Id="rId5" Type="http://schemas.openxmlformats.org/officeDocument/2006/relationships/tags" Target="../tags/tag26.xml"/><Relationship Id="rId10" Type="http://schemas.openxmlformats.org/officeDocument/2006/relationships/image" Target="../media/image7.png"/><Relationship Id="rId4" Type="http://schemas.openxmlformats.org/officeDocument/2006/relationships/tags" Target="../tags/tag25.xml"/><Relationship Id="rId9" Type="http://schemas.microsoft.com/office/2007/relationships/hdphoto" Target="../media/hdphoto2.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63600" y="786825"/>
            <a:ext cx="3616800" cy="1782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0" name="Google Shape;10;p2"/>
          <p:cNvSpPr txBox="1">
            <a:spLocks noGrp="1"/>
          </p:cNvSpPr>
          <p:nvPr>
            <p:ph type="subTitle" idx="1"/>
          </p:nvPr>
        </p:nvSpPr>
        <p:spPr>
          <a:xfrm>
            <a:off x="3370950" y="2444400"/>
            <a:ext cx="24021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2"/>
              </a:buClr>
              <a:buSzPts val="1200"/>
              <a:buNone/>
              <a:defRPr>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2519914" y="568919"/>
            <a:ext cx="6637941" cy="4574581"/>
          </a:xfrm>
          <a:prstGeom prst="rect">
            <a:avLst/>
          </a:prstGeom>
        </p:spPr>
      </p:pic>
      <p:sp>
        <p:nvSpPr>
          <p:cNvPr id="8" name="矩形 7"/>
          <p:cNvSpPr/>
          <p:nvPr>
            <p:custDataLst>
              <p:tags r:id="rId2"/>
            </p:custDataLst>
          </p:nvPr>
        </p:nvSpPr>
        <p:spPr>
          <a:xfrm>
            <a:off x="1329927" y="1129269"/>
            <a:ext cx="1200150" cy="8849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dirty="0">
              <a:latin typeface="Arial" panose="020B0604020202020204" pitchFamily="34" charset="0"/>
              <a:ea typeface="Microsoft YaHei" panose="020B0503020204020204" charset="-122"/>
            </a:endParaRPr>
          </a:p>
        </p:txBody>
      </p:sp>
      <p:sp>
        <p:nvSpPr>
          <p:cNvPr id="9" name="Shape 2785"/>
          <p:cNvSpPr/>
          <p:nvPr>
            <p:custDataLst>
              <p:tags r:id="rId3"/>
            </p:custDataLst>
          </p:nvPr>
        </p:nvSpPr>
        <p:spPr>
          <a:xfrm>
            <a:off x="1554595" y="924468"/>
            <a:ext cx="750814" cy="614298"/>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tx1"/>
          </a:solidFill>
          <a:ln w="12700">
            <a:miter lim="400000"/>
          </a:ln>
        </p:spPr>
        <p:txBody>
          <a:bodyPr lIns="14284" tIns="14284" rIns="14284" bIns="14284" anchor="ctr"/>
          <a:lstStyle/>
          <a:p>
            <a:pPr defTabSz="17145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25" baseline="0" dirty="0">
              <a:solidFill>
                <a:srgbClr val="FFFFFF"/>
              </a:solidFill>
              <a:effectLst>
                <a:outerShdw blurRad="38100" dist="12700" dir="5400000" rotWithShape="0">
                  <a:srgbClr val="000000">
                    <a:alpha val="50000"/>
                  </a:srgbClr>
                </a:outerShdw>
              </a:effectLst>
              <a:latin typeface="Arial" panose="020B0604020202020204" pitchFamily="34" charset="0"/>
              <a:sym typeface="Gill Sans"/>
            </a:endParaRPr>
          </a:p>
        </p:txBody>
      </p:sp>
      <p:sp>
        <p:nvSpPr>
          <p:cNvPr id="2" name="标题 1"/>
          <p:cNvSpPr>
            <a:spLocks noGrp="1"/>
          </p:cNvSpPr>
          <p:nvPr>
            <p:ph type="title"/>
            <p:custDataLst>
              <p:tags r:id="rId4"/>
            </p:custDataLst>
          </p:nvPr>
        </p:nvSpPr>
        <p:spPr>
          <a:xfrm>
            <a:off x="1231071" y="2232823"/>
            <a:ext cx="2583048" cy="1391826"/>
          </a:xfrm>
        </p:spPr>
        <p:txBody>
          <a:bodyPr lIns="90000" tIns="46800" rIns="90000" bIns="46800" anchor="t" anchorCtr="0">
            <a:normAutofit/>
          </a:bodyPr>
          <a:lstStyle>
            <a:lvl1pPr>
              <a:defRPr sz="2800" u="none" strike="noStrike" kern="1200" cap="none" spc="225" normalizeH="0" baseline="0">
                <a:solidFill>
                  <a:schemeClr val="tx1">
                    <a:lumMod val="85000"/>
                    <a:lumOff val="15000"/>
                  </a:schemeClr>
                </a:solidFill>
                <a:uFillTx/>
                <a:latin typeface="汉仪旗黑-85S" panose="00020600040101010101" pitchFamily="18" charset="-122"/>
                <a:ea typeface="汉仪旗黑-85S" panose="00020600040101010101" pitchFamily="18" charset="-122"/>
              </a:defRPr>
            </a:lvl1pPr>
          </a:lstStyle>
          <a:p>
            <a:r>
              <a:rPr lang="zh-CN" altLang="en-US" dirty="0"/>
              <a:t>单击此处编辑母版标题样式</a:t>
            </a:r>
          </a:p>
        </p:txBody>
      </p:sp>
      <p:sp>
        <p:nvSpPr>
          <p:cNvPr id="4" name="日期占位符 3"/>
          <p:cNvSpPr>
            <a:spLocks noGrp="1"/>
          </p:cNvSpPr>
          <p:nvPr>
            <p:ph type="dt" sz="half" idx="10"/>
            <p:custDataLst>
              <p:tags r:id="rId5"/>
            </p:custDataLst>
          </p:nvPr>
        </p:nvSpPr>
        <p:spPr>
          <a:xfrm>
            <a:off x="659807" y="4762375"/>
            <a:ext cx="2025000" cy="237600"/>
          </a:xfrm>
          <a:prstGeom prst="rect">
            <a:avLst/>
          </a:prstGeom>
        </p:spPr>
        <p:txBody>
          <a:bodyPr/>
          <a:lstStyle>
            <a:lvl1pPr>
              <a:defRPr baseline="0">
                <a:latin typeface="Arial" panose="020B0604020202020204" pitchFamily="34" charset="0"/>
              </a:defRPr>
            </a:lvl1pPr>
          </a:lstStyle>
          <a:p>
            <a:fld id="{760FBDFE-C587-4B4C-A407-44438C67B59E}" type="datetimeFigureOut">
              <a:rPr lang="zh-CN" altLang="en-US" smtClean="0"/>
              <a:t>2020/3/15</a:t>
            </a:fld>
            <a:endParaRPr lang="zh-CN" altLang="en-US"/>
          </a:p>
        </p:txBody>
      </p:sp>
      <p:sp>
        <p:nvSpPr>
          <p:cNvPr id="5" name="页脚占位符 4"/>
          <p:cNvSpPr>
            <a:spLocks noGrp="1"/>
          </p:cNvSpPr>
          <p:nvPr>
            <p:ph type="ftr" sz="quarter" idx="11"/>
            <p:custDataLst>
              <p:tags r:id="rId6"/>
            </p:custDataLst>
          </p:nvPr>
        </p:nvSpPr>
        <p:spPr>
          <a:xfrm>
            <a:off x="3087000" y="4762375"/>
            <a:ext cx="2970000" cy="237600"/>
          </a:xfrm>
          <a:prstGeom prst="rect">
            <a:avLst/>
          </a:prstGeom>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7"/>
            </p:custDataLst>
          </p:nvPr>
        </p:nvSpPr>
        <p:spPr>
          <a:xfrm>
            <a:off x="6457950" y="4762375"/>
            <a:ext cx="2025000" cy="237600"/>
          </a:xfrm>
          <a:prstGeom prst="rect">
            <a:avLst/>
          </a:prstGeom>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23029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rot="16200000" flipV="1">
            <a:off x="-240783" y="3140231"/>
            <a:ext cx="2244050" cy="1762487"/>
          </a:xfrm>
          <a:prstGeom prst="rect">
            <a:avLst/>
          </a:prstGeom>
        </p:spPr>
      </p:pic>
      <p:pic>
        <p:nvPicPr>
          <p:cNvPr id="9" name="图片 8"/>
          <p:cNvPicPr>
            <a:picLocks noChangeAspect="1"/>
          </p:cNvPicPr>
          <p:nvPr>
            <p:custDataLst>
              <p:tags r:id="rId2"/>
            </p:custDataLst>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rot="10800000">
            <a:off x="7425357" y="-1139"/>
            <a:ext cx="1718643" cy="1349830"/>
          </a:xfrm>
          <a:prstGeom prst="rect">
            <a:avLst/>
          </a:prstGeom>
        </p:spPr>
      </p:pic>
      <p:sp>
        <p:nvSpPr>
          <p:cNvPr id="2" name="标题 1"/>
          <p:cNvSpPr>
            <a:spLocks noGrp="1"/>
          </p:cNvSpPr>
          <p:nvPr>
            <p:ph type="title"/>
            <p:custDataLst>
              <p:tags r:id="rId3"/>
            </p:custDataLst>
          </p:nvPr>
        </p:nvSpPr>
        <p:spPr>
          <a:xfrm>
            <a:off x="502448" y="332426"/>
            <a:ext cx="8139178" cy="331473"/>
          </a:xfrm>
        </p:spPr>
        <p:txBody>
          <a:bodyPr vert="horz" lIns="101600" tIns="38100" rIns="76200" bIns="38100" rtlCol="0" anchor="t" anchorCtr="0">
            <a:noAutofit/>
          </a:bodyPr>
          <a:lstStyle>
            <a:lvl1pPr marL="0" marR="0" lvl="0" algn="l" defTabSz="685800" rtl="0" eaLnBrk="1" fontAlgn="auto" latinLnBrk="0" hangingPunct="1">
              <a:lnSpc>
                <a:spcPct val="120000"/>
              </a:lnSpc>
              <a:buNone/>
              <a:defRPr kumimoji="0" lang="zh-CN" altLang="en-US" sz="1800" b="1"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4"/>
            </p:custDataLst>
          </p:nvPr>
        </p:nvSpPr>
        <p:spPr>
          <a:xfrm>
            <a:off x="502447" y="714382"/>
            <a:ext cx="3962432" cy="4041680"/>
          </a:xfrm>
        </p:spPr>
        <p:txBody>
          <a:bodyPr vert="horz" lIns="101600" tIns="0" rIns="82550" bIns="0" rtlCol="0">
            <a:noAutofit/>
          </a:bodyPr>
          <a:lstStyle>
            <a:lvl1pPr marL="0" marR="0" lvl="0" indent="0" algn="l" defTabSz="685800" rtl="0" eaLnBrk="1" fontAlgn="auto" latinLnBrk="0" hangingPunct="1">
              <a:lnSpc>
                <a:spcPct val="12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4679194" y="714382"/>
            <a:ext cx="3962432" cy="4041680"/>
          </a:xfrm>
        </p:spPr>
        <p:txBody>
          <a:bodyPr vert="horz" lIns="101600" tIns="0" rIns="82550" bIns="0" rtlCol="0">
            <a:normAutofit/>
          </a:bodyPr>
          <a:lstStyle>
            <a:lvl1pPr marL="171450" marR="0" lvl="0" indent="-171450" algn="l" defTabSz="685800" rtl="0" eaLnBrk="1" fontAlgn="auto" latinLnBrk="0" hangingPunct="1">
              <a:lnSpc>
                <a:spcPct val="12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stStyle>
          <a:p>
            <a:pPr lvl="0"/>
            <a:r>
              <a:rPr dirty="0">
                <a:sym typeface="+mn-ea"/>
              </a:rPr>
              <a:t>单击此处编辑母版文本样式</a:t>
            </a:r>
          </a:p>
        </p:txBody>
      </p:sp>
      <p:sp>
        <p:nvSpPr>
          <p:cNvPr id="5" name="日期占位符 4"/>
          <p:cNvSpPr>
            <a:spLocks noGrp="1"/>
          </p:cNvSpPr>
          <p:nvPr>
            <p:ph type="dt" sz="half" idx="10"/>
            <p:custDataLst>
              <p:tags r:id="rId6"/>
            </p:custDataLst>
          </p:nvPr>
        </p:nvSpPr>
        <p:spPr>
          <a:xfrm>
            <a:off x="659807" y="4762375"/>
            <a:ext cx="2025000" cy="237600"/>
          </a:xfrm>
          <a:prstGeom prst="rect">
            <a:avLst/>
          </a:prstGeom>
        </p:spPr>
        <p:txBody>
          <a:bodyPr/>
          <a:lstStyle>
            <a:lvl1pPr>
              <a:lnSpc>
                <a:spcPct val="120000"/>
              </a:lnSpc>
              <a:defRPr/>
            </a:lvl1pPr>
          </a:lstStyle>
          <a:p>
            <a:fld id="{9EFD9D74-47D9-4702-A33C-335B63B48DBF}" type="datetimeFigureOut">
              <a:rPr lang="zh-CN" altLang="en-US" smtClean="0"/>
              <a:t>2020/3/15</a:t>
            </a:fld>
            <a:endParaRPr lang="zh-CN" altLang="en-US" dirty="0"/>
          </a:p>
        </p:txBody>
      </p:sp>
      <p:sp>
        <p:nvSpPr>
          <p:cNvPr id="6" name="页脚占位符 5"/>
          <p:cNvSpPr>
            <a:spLocks noGrp="1"/>
          </p:cNvSpPr>
          <p:nvPr>
            <p:ph type="ftr" sz="quarter" idx="11"/>
            <p:custDataLst>
              <p:tags r:id="rId7"/>
            </p:custDataLst>
          </p:nvPr>
        </p:nvSpPr>
        <p:spPr>
          <a:xfrm>
            <a:off x="3087000" y="4762375"/>
            <a:ext cx="2970000" cy="237600"/>
          </a:xfrm>
          <a:prstGeom prst="rect">
            <a:avLst/>
          </a:prstGeom>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8"/>
            </p:custDataLst>
          </p:nvPr>
        </p:nvSpPr>
        <p:spPr>
          <a:xfrm>
            <a:off x="6457950" y="4762375"/>
            <a:ext cx="2025000" cy="237600"/>
          </a:xfrm>
          <a:prstGeom prst="rect">
            <a:avLst/>
          </a:prstGeom>
        </p:spPr>
        <p:txBody>
          <a:bodyPr/>
          <a:lstStyle>
            <a:lvl1pPr>
              <a:lnSpc>
                <a:spcPct val="120000"/>
              </a:lnSpc>
              <a:defRPr/>
            </a:lvl1p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2819738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rot="16200000" flipV="1">
            <a:off x="-240783" y="3140231"/>
            <a:ext cx="2244050" cy="1762487"/>
          </a:xfrm>
          <a:prstGeom prst="rect">
            <a:avLst/>
          </a:prstGeom>
        </p:spPr>
      </p:pic>
      <p:pic>
        <p:nvPicPr>
          <p:cNvPr id="8" name="图片 7"/>
          <p:cNvPicPr>
            <a:picLocks noChangeAspect="1"/>
          </p:cNvPicPr>
          <p:nvPr>
            <p:custDataLst>
              <p:tags r:id="rId2"/>
            </p:custDataLst>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a:xfrm rot="10800000">
            <a:off x="7425357" y="-1139"/>
            <a:ext cx="1718643" cy="1349830"/>
          </a:xfrm>
          <a:prstGeom prst="rect">
            <a:avLst/>
          </a:prstGeom>
        </p:spPr>
      </p:pic>
      <p:sp>
        <p:nvSpPr>
          <p:cNvPr id="3" name="日期占位符 2"/>
          <p:cNvSpPr>
            <a:spLocks noGrp="1"/>
          </p:cNvSpPr>
          <p:nvPr>
            <p:ph type="dt" sz="half" idx="10"/>
            <p:custDataLst>
              <p:tags r:id="rId3"/>
            </p:custDataLst>
          </p:nvPr>
        </p:nvSpPr>
        <p:spPr>
          <a:xfrm>
            <a:off x="659807" y="4762375"/>
            <a:ext cx="2025000" cy="237600"/>
          </a:xfrm>
          <a:prstGeom prst="rect">
            <a:avLst/>
          </a:prstGeom>
        </p:spPr>
        <p:txBody>
          <a:bodyPr/>
          <a:lstStyle/>
          <a:p>
            <a:fld id="{760FBDFE-C587-4B4C-A407-44438C67B59E}" type="datetimeFigureOut">
              <a:rPr lang="zh-CN" altLang="en-US" smtClean="0"/>
              <a:t>2020/3/15</a:t>
            </a:fld>
            <a:endParaRPr lang="zh-CN" altLang="en-US"/>
          </a:p>
        </p:txBody>
      </p:sp>
      <p:sp>
        <p:nvSpPr>
          <p:cNvPr id="4" name="页脚占位符 3"/>
          <p:cNvSpPr>
            <a:spLocks noGrp="1"/>
          </p:cNvSpPr>
          <p:nvPr>
            <p:ph type="ftr" sz="quarter" idx="11"/>
            <p:custDataLst>
              <p:tags r:id="rId4"/>
            </p:custDataLst>
          </p:nvPr>
        </p:nvSpPr>
        <p:spPr>
          <a:xfrm>
            <a:off x="3087000" y="4762375"/>
            <a:ext cx="2970000" cy="237600"/>
          </a:xfrm>
          <a:prstGeom prst="rect">
            <a:avLst/>
          </a:prstGeo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457950" y="4762375"/>
            <a:ext cx="2025000" cy="237600"/>
          </a:xfrm>
          <a:prstGeom prst="rect">
            <a:avLst/>
          </a:prstGeo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6"/>
            </p:custDataLst>
          </p:nvPr>
        </p:nvSpPr>
        <p:spPr>
          <a:xfrm>
            <a:off x="502448" y="714382"/>
            <a:ext cx="8139178" cy="404168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47875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506058" y="0"/>
            <a:ext cx="6637941" cy="4574581"/>
          </a:xfrm>
          <a:prstGeom prst="rect">
            <a:avLst/>
          </a:prstGeom>
        </p:spPr>
      </p:pic>
      <p:sp>
        <p:nvSpPr>
          <p:cNvPr id="2" name="标题 1"/>
          <p:cNvSpPr>
            <a:spLocks noGrp="1"/>
          </p:cNvSpPr>
          <p:nvPr>
            <p:ph type="title" hasCustomPrompt="1"/>
            <p:custDataLst>
              <p:tags r:id="rId2"/>
            </p:custDataLst>
          </p:nvPr>
        </p:nvSpPr>
        <p:spPr>
          <a:xfrm>
            <a:off x="727203" y="2096240"/>
            <a:ext cx="4446000" cy="925200"/>
          </a:xfrm>
        </p:spPr>
        <p:txBody>
          <a:bodyPr vert="horz" lIns="90000" tIns="46800" rIns="90000" bIns="46800" rtlCol="0" anchor="b" anchorCtr="0">
            <a:normAutofit/>
          </a:bodyPr>
          <a:lstStyle>
            <a:lvl1pPr marL="0" marR="0" algn="l" defTabSz="685800" rtl="0" eaLnBrk="1" fontAlgn="auto" latinLnBrk="0" hangingPunct="1">
              <a:lnSpc>
                <a:spcPct val="100000"/>
              </a:lnSpc>
              <a:buNone/>
              <a:defRPr kumimoji="0" lang="zh-CN" altLang="en-US" sz="5400" b="1" i="0" u="none" strike="noStrike" kern="1200" cap="none" spc="450" normalizeH="0" baseline="0" noProof="1" dirty="0">
                <a:solidFill>
                  <a:schemeClr val="tx1"/>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3"/>
            </p:custDataLst>
          </p:nvPr>
        </p:nvSpPr>
        <p:spPr>
          <a:xfrm>
            <a:off x="659807" y="4762375"/>
            <a:ext cx="2025000" cy="237600"/>
          </a:xfrm>
          <a:prstGeom prst="rect">
            <a:avLst/>
          </a:prstGeom>
        </p:spPr>
        <p:txBody>
          <a:bodyPr/>
          <a:lstStyle>
            <a:lvl1pPr>
              <a:defRPr baseline="0">
                <a:latin typeface="Arial" panose="020B0604020202020204" pitchFamily="34" charset="0"/>
              </a:defRPr>
            </a:lvl1pPr>
          </a:lstStyle>
          <a:p>
            <a:fld id="{760FBDFE-C587-4B4C-A407-44438C67B59E}" type="datetimeFigureOut">
              <a:rPr lang="zh-CN" altLang="en-US" smtClean="0"/>
              <a:t>2020/3/15</a:t>
            </a:fld>
            <a:endParaRPr lang="zh-CN" altLang="en-US"/>
          </a:p>
        </p:txBody>
      </p:sp>
      <p:sp>
        <p:nvSpPr>
          <p:cNvPr id="4" name="页脚占位符 3"/>
          <p:cNvSpPr>
            <a:spLocks noGrp="1"/>
          </p:cNvSpPr>
          <p:nvPr>
            <p:ph type="ftr" sz="quarter" idx="11"/>
            <p:custDataLst>
              <p:tags r:id="rId4"/>
            </p:custDataLst>
          </p:nvPr>
        </p:nvSpPr>
        <p:spPr>
          <a:xfrm>
            <a:off x="3087000" y="4762375"/>
            <a:ext cx="2970000" cy="237600"/>
          </a:xfrm>
          <a:prstGeom prst="rect">
            <a:avLst/>
          </a:prstGeom>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a:xfrm>
            <a:off x="6457950" y="4762375"/>
            <a:ext cx="2025000" cy="237600"/>
          </a:xfrm>
          <a:prstGeom prst="rect">
            <a:avLst/>
          </a:prstGeom>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
        <p:nvSpPr>
          <p:cNvPr id="11" name="副标题 2"/>
          <p:cNvSpPr>
            <a:spLocks noGrp="1"/>
          </p:cNvSpPr>
          <p:nvPr>
            <p:ph type="subTitle" idx="1" hasCustomPrompt="1"/>
            <p:custDataLst>
              <p:tags r:id="rId6"/>
            </p:custDataLst>
          </p:nvPr>
        </p:nvSpPr>
        <p:spPr>
          <a:xfrm>
            <a:off x="828803" y="3023909"/>
            <a:ext cx="4032000" cy="205200"/>
          </a:xfrm>
        </p:spPr>
        <p:txBody>
          <a:bodyPr lIns="90000" tIns="46800" rIns="90000" bIns="46800">
            <a:noAutofit/>
          </a:bodyPr>
          <a:lstStyle>
            <a:lvl1pPr marL="0" indent="0" algn="l" eaLnBrk="1" fontAlgn="auto" latinLnBrk="0" hangingPunct="1">
              <a:lnSpc>
                <a:spcPct val="100000"/>
              </a:lnSpc>
              <a:buNone/>
              <a:defRPr sz="1000" u="none" strike="noStrike" kern="1200" cap="none" spc="150" normalizeH="0" baseline="0">
                <a:solidFill>
                  <a:schemeClr val="bg1">
                    <a:lumMod val="50000"/>
                  </a:schemeClr>
                </a:solidFill>
                <a:uFillTx/>
                <a:latin typeface="Microsoft YaHei" panose="020B0503020204020204" charset="-122"/>
                <a:ea typeface="Microsoft YaHei"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Tree>
    <p:extLst>
      <p:ext uri="{BB962C8B-B14F-4D97-AF65-F5344CB8AC3E}">
        <p14:creationId xmlns:p14="http://schemas.microsoft.com/office/powerpoint/2010/main" val="1473517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1619" cy="5142161"/>
          </a:xfrm>
          <a:prstGeom prst="rect">
            <a:avLst/>
          </a:prstGeom>
        </p:spPr>
      </p:pic>
      <p:sp>
        <p:nvSpPr>
          <p:cNvPr id="2" name="Title 1"/>
          <p:cNvSpPr>
            <a:spLocks noGrp="1"/>
          </p:cNvSpPr>
          <p:nvPr>
            <p:ph type="ctrTitle"/>
          </p:nvPr>
        </p:nvSpPr>
        <p:spPr>
          <a:xfrm>
            <a:off x="2971799" y="1473200"/>
            <a:ext cx="5398295" cy="1816098"/>
          </a:xfrm>
        </p:spPr>
        <p:txBody>
          <a:bodyPr anchor="b">
            <a:normAutofit/>
          </a:bodyPr>
          <a:lstStyle>
            <a:lvl1pPr algn="r">
              <a:defRPr sz="3600">
                <a:effectLst/>
              </a:defRPr>
            </a:lvl1pPr>
          </a:lstStyle>
          <a:p>
            <a:r>
              <a:rPr lang="en-US"/>
              <a:t>Click to edit Master title style</a:t>
            </a:r>
            <a:endParaRPr lang="en-US" dirty="0"/>
          </a:p>
        </p:txBody>
      </p:sp>
      <p:sp>
        <p:nvSpPr>
          <p:cNvPr id="3" name="Subtitle 2"/>
          <p:cNvSpPr>
            <a:spLocks noGrp="1"/>
          </p:cNvSpPr>
          <p:nvPr>
            <p:ph type="subTitle" idx="1"/>
          </p:nvPr>
        </p:nvSpPr>
        <p:spPr>
          <a:xfrm>
            <a:off x="2971799" y="3289300"/>
            <a:ext cx="5398295" cy="1054100"/>
          </a:xfrm>
        </p:spPr>
        <p:txBody>
          <a:bodyPr anchor="t">
            <a:normAutofit/>
          </a:bodyPr>
          <a:lstStyle>
            <a:lvl1pPr marL="0" indent="0" algn="r">
              <a:buNone/>
              <a:defRPr sz="1350" cap="all">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699419" y="4402932"/>
            <a:ext cx="1200150" cy="283369"/>
          </a:xfrm>
        </p:spPr>
        <p:txBody>
          <a:bodyPr/>
          <a:lstStyle/>
          <a:p>
            <a:fld id="{B61BEF0D-F0BB-DE4B-95CE-6DB70DBA9567}" type="datetimeFigureOut">
              <a:rPr lang="en-US" dirty="0"/>
              <a:pPr/>
              <a:t>15-Mar-20</a:t>
            </a:fld>
            <a:endParaRPr lang="en-US" dirty="0"/>
          </a:p>
        </p:txBody>
      </p:sp>
      <p:sp>
        <p:nvSpPr>
          <p:cNvPr id="5" name="Footer Placeholder 4"/>
          <p:cNvSpPr>
            <a:spLocks noGrp="1"/>
          </p:cNvSpPr>
          <p:nvPr>
            <p:ph type="ftr" sz="quarter" idx="11"/>
          </p:nvPr>
        </p:nvSpPr>
        <p:spPr>
          <a:xfrm>
            <a:off x="2971799" y="4402932"/>
            <a:ext cx="3670469" cy="283369"/>
          </a:xfrm>
        </p:spPr>
        <p:txBody>
          <a:bodyPr/>
          <a:lstStyle/>
          <a:p>
            <a:endParaRPr lang="en-US" dirty="0"/>
          </a:p>
        </p:txBody>
      </p:sp>
      <p:sp>
        <p:nvSpPr>
          <p:cNvPr id="6" name="Slide Number Placeholder 5"/>
          <p:cNvSpPr>
            <a:spLocks noGrp="1"/>
          </p:cNvSpPr>
          <p:nvPr>
            <p:ph type="sldNum" sz="quarter" idx="12"/>
          </p:nvPr>
        </p:nvSpPr>
        <p:spPr>
          <a:xfrm>
            <a:off x="7956719" y="4402932"/>
            <a:ext cx="413375" cy="283369"/>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9429951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2597546" y="65139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0" name="Google Shape;20;p4"/>
          <p:cNvSpPr txBox="1">
            <a:spLocks noGrp="1"/>
          </p:cNvSpPr>
          <p:nvPr>
            <p:ph type="subTitle" idx="1"/>
          </p:nvPr>
        </p:nvSpPr>
        <p:spPr>
          <a:xfrm>
            <a:off x="2597546" y="106644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1" name="Google Shape;21;p4"/>
          <p:cNvSpPr txBox="1">
            <a:spLocks noGrp="1"/>
          </p:cNvSpPr>
          <p:nvPr>
            <p:ph type="title" idx="2" hasCustomPrompt="1"/>
          </p:nvPr>
        </p:nvSpPr>
        <p:spPr>
          <a:xfrm>
            <a:off x="1379938" y="957373"/>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2" name="Google Shape;22;p4"/>
          <p:cNvSpPr txBox="1">
            <a:spLocks noGrp="1"/>
          </p:cNvSpPr>
          <p:nvPr>
            <p:ph type="ctrTitle" idx="3"/>
          </p:nvPr>
        </p:nvSpPr>
        <p:spPr>
          <a:xfrm>
            <a:off x="3945275" y="144198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4"/>
          <p:cNvSpPr txBox="1">
            <a:spLocks noGrp="1"/>
          </p:cNvSpPr>
          <p:nvPr>
            <p:ph type="subTitle" idx="4"/>
          </p:nvPr>
        </p:nvSpPr>
        <p:spPr>
          <a:xfrm>
            <a:off x="3945275" y="1855138"/>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4"/>
          <p:cNvSpPr txBox="1">
            <a:spLocks noGrp="1"/>
          </p:cNvSpPr>
          <p:nvPr>
            <p:ph type="title" idx="5" hasCustomPrompt="1"/>
          </p:nvPr>
        </p:nvSpPr>
        <p:spPr>
          <a:xfrm>
            <a:off x="4296163" y="2883137"/>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4"/>
          <p:cNvSpPr txBox="1">
            <a:spLocks noGrp="1"/>
          </p:cNvSpPr>
          <p:nvPr>
            <p:ph type="ctrTitle" idx="6"/>
          </p:nvPr>
        </p:nvSpPr>
        <p:spPr>
          <a:xfrm>
            <a:off x="5280206" y="22446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4"/>
          <p:cNvSpPr txBox="1">
            <a:spLocks noGrp="1"/>
          </p:cNvSpPr>
          <p:nvPr>
            <p:ph type="subTitle" idx="7"/>
          </p:nvPr>
        </p:nvSpPr>
        <p:spPr>
          <a:xfrm>
            <a:off x="5280206" y="265779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title" idx="8" hasCustomPrompt="1"/>
          </p:nvPr>
        </p:nvSpPr>
        <p:spPr>
          <a:xfrm>
            <a:off x="3426838" y="2242634"/>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8" name="Google Shape;28;p4"/>
          <p:cNvSpPr txBox="1">
            <a:spLocks noGrp="1"/>
          </p:cNvSpPr>
          <p:nvPr>
            <p:ph type="ctrTitle" idx="9"/>
          </p:nvPr>
        </p:nvSpPr>
        <p:spPr>
          <a:xfrm>
            <a:off x="6444878" y="303058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9" name="Google Shape;29;p4"/>
          <p:cNvSpPr txBox="1">
            <a:spLocks noGrp="1"/>
          </p:cNvSpPr>
          <p:nvPr>
            <p:ph type="subTitle" idx="13"/>
          </p:nvPr>
        </p:nvSpPr>
        <p:spPr>
          <a:xfrm>
            <a:off x="6444878" y="344563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4"/>
          <p:cNvSpPr txBox="1">
            <a:spLocks noGrp="1"/>
          </p:cNvSpPr>
          <p:nvPr>
            <p:ph type="title" idx="14" hasCustomPrompt="1"/>
          </p:nvPr>
        </p:nvSpPr>
        <p:spPr>
          <a:xfrm>
            <a:off x="2438988" y="1570510"/>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ctrTitle" idx="15"/>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32" name="Google Shape;32;p4"/>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 name="Google Shape;33;p4"/>
          <p:cNvPicPr preferRelativeResize="0"/>
          <p:nvPr/>
        </p:nvPicPr>
        <p:blipFill rotWithShape="1">
          <a:blip r:embed="rId2">
            <a:alphaModFix/>
          </a:blip>
          <a:srcRect l="-5163" r="-5163"/>
          <a:stretch/>
        </p:blipFill>
        <p:spPr>
          <a:xfrm>
            <a:off x="1858738" y="998175"/>
            <a:ext cx="627975" cy="1192426"/>
          </a:xfrm>
          <a:prstGeom prst="rect">
            <a:avLst/>
          </a:prstGeom>
          <a:noFill/>
          <a:ln>
            <a:noFill/>
          </a:ln>
        </p:spPr>
      </p:pic>
      <p:pic>
        <p:nvPicPr>
          <p:cNvPr id="34" name="Google Shape;34;p4"/>
          <p:cNvPicPr preferRelativeResize="0"/>
          <p:nvPr/>
        </p:nvPicPr>
        <p:blipFill rotWithShape="1">
          <a:blip r:embed="rId3">
            <a:alphaModFix/>
          </a:blip>
          <a:srcRect l="-6985" r="-6974"/>
          <a:stretch/>
        </p:blipFill>
        <p:spPr>
          <a:xfrm>
            <a:off x="3143619" y="1788688"/>
            <a:ext cx="587575" cy="1192425"/>
          </a:xfrm>
          <a:prstGeom prst="rect">
            <a:avLst/>
          </a:prstGeom>
          <a:noFill/>
          <a:ln>
            <a:noFill/>
          </a:ln>
        </p:spPr>
      </p:pic>
      <p:pic>
        <p:nvPicPr>
          <p:cNvPr id="35" name="Google Shape;35;p4"/>
          <p:cNvPicPr preferRelativeResize="0"/>
          <p:nvPr/>
        </p:nvPicPr>
        <p:blipFill rotWithShape="1">
          <a:blip r:embed="rId4">
            <a:alphaModFix/>
          </a:blip>
          <a:srcRect l="-1093" r="-1083"/>
          <a:stretch/>
        </p:blipFill>
        <p:spPr>
          <a:xfrm>
            <a:off x="5571661" y="3375372"/>
            <a:ext cx="661125" cy="1163225"/>
          </a:xfrm>
          <a:prstGeom prst="rect">
            <a:avLst/>
          </a:prstGeom>
          <a:noFill/>
          <a:ln>
            <a:noFill/>
          </a:ln>
        </p:spPr>
      </p:pic>
      <p:pic>
        <p:nvPicPr>
          <p:cNvPr id="36" name="Google Shape;36;p4"/>
          <p:cNvPicPr preferRelativeResize="0"/>
          <p:nvPr/>
        </p:nvPicPr>
        <p:blipFill rotWithShape="1">
          <a:blip r:embed="rId5">
            <a:alphaModFix/>
          </a:blip>
          <a:srcRect l="-17075" r="-17062"/>
          <a:stretch/>
        </p:blipFill>
        <p:spPr>
          <a:xfrm>
            <a:off x="4312130" y="2586506"/>
            <a:ext cx="759475" cy="12095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5">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2828850" y="2085625"/>
            <a:ext cx="3029100" cy="14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39" name="Google Shape;39;p5"/>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0" name="Google Shape;40;p5"/>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18">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720000" y="377975"/>
            <a:ext cx="13374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43" name="Google Shape;43;p6"/>
          <p:cNvSpPr/>
          <p:nvPr/>
        </p:nvSpPr>
        <p:spPr>
          <a:xfrm>
            <a:off x="-92200" y="550200"/>
            <a:ext cx="1781700" cy="630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6_1">
    <p:spTree>
      <p:nvGrpSpPr>
        <p:cNvPr id="1" name="Shape 44"/>
        <p:cNvGrpSpPr/>
        <p:nvPr/>
      </p:nvGrpSpPr>
      <p:grpSpPr>
        <a:xfrm>
          <a:off x="0" y="0"/>
          <a:ext cx="0" cy="0"/>
          <a:chOff x="0" y="0"/>
          <a:chExt cx="0" cy="0"/>
        </a:xfrm>
      </p:grpSpPr>
      <p:sp>
        <p:nvSpPr>
          <p:cNvPr id="45" name="Google Shape;45;p7"/>
          <p:cNvSpPr txBox="1">
            <a:spLocks noGrp="1"/>
          </p:cNvSpPr>
          <p:nvPr>
            <p:ph type="subTitle" idx="1"/>
          </p:nvPr>
        </p:nvSpPr>
        <p:spPr>
          <a:xfrm>
            <a:off x="2213250" y="1780575"/>
            <a:ext cx="47175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46" name="Google Shape;46;p7"/>
          <p:cNvSpPr txBox="1">
            <a:spLocks noGrp="1"/>
          </p:cNvSpPr>
          <p:nvPr>
            <p:ph type="subTitle" idx="2"/>
          </p:nvPr>
        </p:nvSpPr>
        <p:spPr>
          <a:xfrm>
            <a:off x="3667500" y="2556775"/>
            <a:ext cx="1809000" cy="21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atin typeface="Unica One"/>
                <a:ea typeface="Unica One"/>
                <a:cs typeface="Unica One"/>
                <a:sym typeface="Unica 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1_1_2_1">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2638350" y="-156902"/>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algn="ctr" rtl="0">
              <a:spcBef>
                <a:spcPts val="0"/>
              </a:spcBef>
              <a:spcAft>
                <a:spcPts val="0"/>
              </a:spcAft>
              <a:buClr>
                <a:srgbClr val="FFFFFF"/>
              </a:buClr>
              <a:buSzPts val="1600"/>
              <a:buNone/>
              <a:defRPr sz="1600">
                <a:solidFill>
                  <a:srgbClr val="FFFFFF"/>
                </a:solidFill>
              </a:defRPr>
            </a:lvl2pPr>
            <a:lvl3pPr lvl="2" algn="ctr" rtl="0">
              <a:spcBef>
                <a:spcPts val="0"/>
              </a:spcBef>
              <a:spcAft>
                <a:spcPts val="0"/>
              </a:spcAft>
              <a:buClr>
                <a:srgbClr val="FFFFFF"/>
              </a:buClr>
              <a:buSzPts val="1600"/>
              <a:buNone/>
              <a:defRPr sz="1600">
                <a:solidFill>
                  <a:srgbClr val="FFFFFF"/>
                </a:solidFill>
              </a:defRPr>
            </a:lvl3pPr>
            <a:lvl4pPr lvl="3" algn="ctr" rtl="0">
              <a:spcBef>
                <a:spcPts val="0"/>
              </a:spcBef>
              <a:spcAft>
                <a:spcPts val="0"/>
              </a:spcAft>
              <a:buClr>
                <a:srgbClr val="FFFFFF"/>
              </a:buClr>
              <a:buSzPts val="1600"/>
              <a:buNone/>
              <a:defRPr sz="1600">
                <a:solidFill>
                  <a:srgbClr val="FFFFFF"/>
                </a:solidFill>
              </a:defRPr>
            </a:lvl4pPr>
            <a:lvl5pPr lvl="4" algn="ctr" rtl="0">
              <a:spcBef>
                <a:spcPts val="0"/>
              </a:spcBef>
              <a:spcAft>
                <a:spcPts val="0"/>
              </a:spcAft>
              <a:buClr>
                <a:srgbClr val="FFFFFF"/>
              </a:buClr>
              <a:buSzPts val="1600"/>
              <a:buNone/>
              <a:defRPr sz="1600">
                <a:solidFill>
                  <a:srgbClr val="FFFFFF"/>
                </a:solidFill>
              </a:defRPr>
            </a:lvl5pPr>
            <a:lvl6pPr lvl="5" algn="ctr" rtl="0">
              <a:spcBef>
                <a:spcPts val="0"/>
              </a:spcBef>
              <a:spcAft>
                <a:spcPts val="0"/>
              </a:spcAft>
              <a:buClr>
                <a:srgbClr val="FFFFFF"/>
              </a:buClr>
              <a:buSzPts val="1600"/>
              <a:buNone/>
              <a:defRPr sz="1600">
                <a:solidFill>
                  <a:srgbClr val="FFFFFF"/>
                </a:solidFill>
              </a:defRPr>
            </a:lvl6pPr>
            <a:lvl7pPr lvl="6" algn="ctr" rtl="0">
              <a:spcBef>
                <a:spcPts val="0"/>
              </a:spcBef>
              <a:spcAft>
                <a:spcPts val="0"/>
              </a:spcAft>
              <a:buClr>
                <a:srgbClr val="FFFFFF"/>
              </a:buClr>
              <a:buSzPts val="1600"/>
              <a:buNone/>
              <a:defRPr sz="1600">
                <a:solidFill>
                  <a:srgbClr val="FFFFFF"/>
                </a:solidFill>
              </a:defRPr>
            </a:lvl7pPr>
            <a:lvl8pPr lvl="7" algn="ctr" rtl="0">
              <a:spcBef>
                <a:spcPts val="0"/>
              </a:spcBef>
              <a:spcAft>
                <a:spcPts val="0"/>
              </a:spcAft>
              <a:buClr>
                <a:srgbClr val="FFFFFF"/>
              </a:buClr>
              <a:buSzPts val="1600"/>
              <a:buNone/>
              <a:defRPr sz="1600">
                <a:solidFill>
                  <a:srgbClr val="FFFFFF"/>
                </a:solidFill>
              </a:defRPr>
            </a:lvl8pPr>
            <a:lvl9pPr lvl="8" algn="ctr" rtl="0">
              <a:spcBef>
                <a:spcPts val="0"/>
              </a:spcBef>
              <a:spcAft>
                <a:spcPts val="0"/>
              </a:spcAft>
              <a:buClr>
                <a:srgbClr val="FFFFFF"/>
              </a:buClr>
              <a:buSzPts val="1600"/>
              <a:buNone/>
              <a:defRPr sz="1600">
                <a:solidFill>
                  <a:srgbClr val="FFFFFF"/>
                </a:solidFill>
              </a:defRPr>
            </a:lvl9pPr>
          </a:lstStyle>
          <a:p>
            <a:endParaRPr/>
          </a:p>
        </p:txBody>
      </p:sp>
      <p:sp>
        <p:nvSpPr>
          <p:cNvPr id="63" name="Google Shape;63;p10"/>
          <p:cNvSpPr txBox="1">
            <a:spLocks noGrp="1"/>
          </p:cNvSpPr>
          <p:nvPr>
            <p:ph type="subTitle" idx="1"/>
          </p:nvPr>
        </p:nvSpPr>
        <p:spPr>
          <a:xfrm>
            <a:off x="3031200" y="1857025"/>
            <a:ext cx="30816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1_1">
    <p:spTree>
      <p:nvGrpSpPr>
        <p:cNvPr id="1" name="Shape 7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p:cSld name="CUSTOM_11_1_1">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332426"/>
            <a:ext cx="8139178" cy="331473"/>
          </a:xfrm>
        </p:spPr>
        <p:txBody>
          <a:bodyPr vert="horz" lIns="101600" tIns="38100" rIns="76200" bIns="38100" rtlCol="0" anchor="t" anchorCtr="0">
            <a:noAutofit/>
          </a:bodyPr>
          <a:lstStyle>
            <a:lvl1pPr marL="0" marR="0" lvl="0" algn="l" defTabSz="685800" rtl="0" eaLnBrk="1" fontAlgn="auto" latinLnBrk="0" hangingPunct="1">
              <a:lnSpc>
                <a:spcPct val="120000"/>
              </a:lnSpc>
              <a:buNone/>
              <a:defRPr kumimoji="0" lang="zh-CN" altLang="en-US" sz="1800" b="1" i="0" u="none" strike="noStrike" kern="1200" cap="none" spc="150"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502447" y="714382"/>
            <a:ext cx="3962432" cy="4041680"/>
          </a:xfrm>
        </p:spPr>
        <p:txBody>
          <a:bodyPr vert="horz" lIns="101600" tIns="0" rIns="82550" bIns="0" rtlCol="0">
            <a:noAutofit/>
          </a:bodyPr>
          <a:lstStyle>
            <a:lvl1pPr marL="171450" marR="0" lvl="0" indent="-171450" algn="l" defTabSz="685800" rtl="0" eaLnBrk="1" fontAlgn="auto" latinLnBrk="0" hangingPunct="1">
              <a:lnSpc>
                <a:spcPct val="12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1pPr>
            <a:lvl2pPr marL="514350" marR="0" lvl="1" indent="-171450" algn="l" defTabSz="685800" rtl="0" eaLnBrk="1" fontAlgn="auto" latinLnBrk="0" hangingPunct="1">
              <a:lnSpc>
                <a:spcPct val="12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2pPr>
            <a:lvl3pPr marL="857250" marR="0" lvl="2" indent="-171450" algn="l" defTabSz="685800" rtl="0" eaLnBrk="1" fontAlgn="auto" latinLnBrk="0" hangingPunct="1">
              <a:lnSpc>
                <a:spcPct val="12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3pPr>
            <a:lvl4pPr marL="1200150" marR="0" lvl="3" indent="-171450" algn="l" defTabSz="685800" rtl="0" eaLnBrk="1" fontAlgn="auto" latinLnBrk="0" hangingPunct="1">
              <a:lnSpc>
                <a:spcPct val="12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4pPr>
            <a:lvl5pPr marL="1543050" marR="0" lvl="4" indent="-171450" algn="l" defTabSz="685800" rtl="0" eaLnBrk="1" fontAlgn="auto" latinLnBrk="0" hangingPunct="1">
              <a:lnSpc>
                <a:spcPct val="12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uFillTx/>
                <a:latin typeface="Arial" panose="020B0604020202020204" pitchFamily="34" charset="0"/>
                <a:ea typeface="Microsoft YaHei"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3"/>
            </p:custDataLst>
          </p:nvPr>
        </p:nvSpPr>
        <p:spPr>
          <a:xfrm>
            <a:off x="4679158" y="714382"/>
            <a:ext cx="3962432" cy="4041680"/>
          </a:xfrm>
        </p:spPr>
        <p:txBody>
          <a:bodyPr>
            <a:noAutofit/>
          </a:bodyPr>
          <a:lstStyle>
            <a:lvl1pPr>
              <a:lnSpc>
                <a:spcPct val="120000"/>
              </a:lnSpc>
              <a:defRPr sz="1200" baseline="0">
                <a:solidFill>
                  <a:schemeClr val="tx1">
                    <a:lumMod val="85000"/>
                    <a:lumOff val="15000"/>
                  </a:schemeClr>
                </a:solidFill>
                <a:latin typeface="Arial" panose="020B0604020202020204" pitchFamily="34" charset="0"/>
                <a:ea typeface="Microsoft YaHei" panose="020B0503020204020204" charset="-122"/>
              </a:defRPr>
            </a:lvl1pPr>
            <a:lvl2pPr>
              <a:lnSpc>
                <a:spcPct val="120000"/>
              </a:lnSpc>
              <a:defRPr sz="1200" baseline="0">
                <a:solidFill>
                  <a:schemeClr val="tx1">
                    <a:lumMod val="85000"/>
                    <a:lumOff val="15000"/>
                  </a:schemeClr>
                </a:solidFill>
                <a:latin typeface="Arial" panose="020B0604020202020204" pitchFamily="34" charset="0"/>
                <a:ea typeface="Microsoft YaHei" panose="020B0503020204020204" charset="-122"/>
              </a:defRPr>
            </a:lvl2pPr>
            <a:lvl3pPr>
              <a:lnSpc>
                <a:spcPct val="120000"/>
              </a:lnSpc>
              <a:defRPr sz="1200" baseline="0">
                <a:solidFill>
                  <a:schemeClr val="tx1">
                    <a:lumMod val="85000"/>
                    <a:lumOff val="15000"/>
                  </a:schemeClr>
                </a:solidFill>
                <a:latin typeface="Arial" panose="020B0604020202020204" pitchFamily="34" charset="0"/>
                <a:ea typeface="Microsoft YaHei" panose="020B0503020204020204" charset="-122"/>
              </a:defRPr>
            </a:lvl3pPr>
            <a:lvl4pPr>
              <a:lnSpc>
                <a:spcPct val="120000"/>
              </a:lnSpc>
              <a:defRPr sz="1200" baseline="0">
                <a:solidFill>
                  <a:schemeClr val="tx1">
                    <a:lumMod val="85000"/>
                    <a:lumOff val="15000"/>
                  </a:schemeClr>
                </a:solidFill>
                <a:latin typeface="Arial" panose="020B0604020202020204" pitchFamily="34" charset="0"/>
                <a:ea typeface="Microsoft YaHei" panose="020B0503020204020204" charset="-122"/>
              </a:defRPr>
            </a:lvl4pPr>
            <a:lvl5pPr>
              <a:lnSpc>
                <a:spcPct val="120000"/>
              </a:lnSpc>
              <a:defRPr sz="1200" baseline="0">
                <a:solidFill>
                  <a:schemeClr val="tx1">
                    <a:lumMod val="85000"/>
                    <a:lumOff val="15000"/>
                  </a:schemeClr>
                </a:solidFill>
                <a:latin typeface="Arial" panose="020B0604020202020204" pitchFamily="34" charset="0"/>
                <a:ea typeface="Microsoft YaHei"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t>2020/3/15</a:t>
            </a:fld>
            <a:endParaRPr lang="zh-CN" altLang="en-US"/>
          </a:p>
        </p:txBody>
      </p:sp>
      <p:sp>
        <p:nvSpPr>
          <p:cNvPr id="6" name="页脚占位符 5"/>
          <p:cNvSpPr>
            <a:spLocks noGrp="1"/>
          </p:cNvSpPr>
          <p:nvPr>
            <p:ph type="ftr" sz="quarter" idx="11"/>
            <p:custDataLst>
              <p:tags r:id="rId5"/>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0940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2262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Unica One"/>
              <a:buNone/>
              <a:defRPr sz="2800">
                <a:solidFill>
                  <a:schemeClr val="lt1"/>
                </a:solidFill>
                <a:latin typeface="Unica One"/>
                <a:ea typeface="Unica One"/>
                <a:cs typeface="Unica One"/>
                <a:sym typeface="Unica One"/>
              </a:defRPr>
            </a:lvl1pPr>
            <a:lvl2pPr lvl="1"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2pPr>
            <a:lvl3pPr lvl="2"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3pPr>
            <a:lvl4pPr lvl="3"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4pPr>
            <a:lvl5pPr lvl="4"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5pPr>
            <a:lvl6pPr lvl="5"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6pPr>
            <a:lvl7pPr lvl="6"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7pPr>
            <a:lvl8pPr lvl="7"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8pPr>
            <a:lvl9pPr lvl="8" rtl="0">
              <a:spcBef>
                <a:spcPts val="0"/>
              </a:spcBef>
              <a:spcAft>
                <a:spcPts val="0"/>
              </a:spcAft>
              <a:buClr>
                <a:schemeClr val="lt1"/>
              </a:buClr>
              <a:buSzPts val="2800"/>
              <a:buFont typeface="Squada One"/>
              <a:buNone/>
              <a:defRPr sz="2800">
                <a:solidFill>
                  <a:schemeClr val="lt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1pPr>
            <a:lvl2pPr marL="914400" lvl="1"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2pPr>
            <a:lvl3pPr marL="1371600" lvl="2"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3pPr>
            <a:lvl4pPr marL="1828800" lvl="3"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4pPr>
            <a:lvl5pPr marL="2286000" lvl="4"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5pPr>
            <a:lvl6pPr marL="2743200" lvl="5"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6pPr>
            <a:lvl7pPr marL="3200400" lvl="6"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7pPr>
            <a:lvl8pPr marL="3657600" lvl="7" indent="-304800" rtl="0">
              <a:lnSpc>
                <a:spcPct val="115000"/>
              </a:lnSpc>
              <a:spcBef>
                <a:spcPts val="1600"/>
              </a:spcBef>
              <a:spcAft>
                <a:spcPts val="0"/>
              </a:spcAft>
              <a:buClr>
                <a:schemeClr val="lt1"/>
              </a:buClr>
              <a:buSzPts val="1200"/>
              <a:buFont typeface="Lato Light"/>
              <a:buChar char="○"/>
              <a:defRPr sz="1200">
                <a:solidFill>
                  <a:schemeClr val="lt1"/>
                </a:solidFill>
                <a:latin typeface="Lato Light"/>
                <a:ea typeface="Lato Light"/>
                <a:cs typeface="Lato Light"/>
                <a:sym typeface="Lato Light"/>
              </a:defRPr>
            </a:lvl8pPr>
            <a:lvl9pPr marL="4114800" lvl="8" indent="-304800" rtl="0">
              <a:lnSpc>
                <a:spcPct val="115000"/>
              </a:lnSpc>
              <a:spcBef>
                <a:spcPts val="1600"/>
              </a:spcBef>
              <a:spcAft>
                <a:spcPts val="1600"/>
              </a:spcAft>
              <a:buClr>
                <a:schemeClr val="lt1"/>
              </a:buClr>
              <a:buSzPts val="1200"/>
              <a:buFont typeface="Lato Light"/>
              <a:buChar char="■"/>
              <a:defRPr sz="1200">
                <a:solidFill>
                  <a:schemeClr val="lt1"/>
                </a:solidFill>
                <a:latin typeface="Lato Light"/>
                <a:ea typeface="Lato Light"/>
                <a:cs typeface="Lato Light"/>
                <a:sym typeface="La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6" r:id="rId6"/>
    <p:sldLayoutId id="2147483659" r:id="rId7"/>
    <p:sldLayoutId id="2147483660" r:id="rId8"/>
    <p:sldLayoutId id="2147483675" r:id="rId9"/>
    <p:sldLayoutId id="2147483666" r:id="rId10"/>
    <p:sldLayoutId id="2147483671" r:id="rId11"/>
    <p:sldLayoutId id="2147483673" r:id="rId12"/>
    <p:sldLayoutId id="2147483674" r:id="rId13"/>
    <p:sldLayoutId id="214748367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aqicn.org/map/hyderabad/" TargetMode="External"/><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a:stretch/>
        </p:blipFill>
        <p:spPr>
          <a:xfrm>
            <a:off x="0" y="0"/>
            <a:ext cx="9144000" cy="5143492"/>
          </a:xfrm>
          <a:prstGeom prst="rect">
            <a:avLst/>
          </a:prstGeom>
          <a:noFill/>
          <a:ln>
            <a:noFill/>
          </a:ln>
        </p:spPr>
      </p:pic>
      <p:sp>
        <p:nvSpPr>
          <p:cNvPr id="86" name="Google Shape;86;p17"/>
          <p:cNvSpPr txBox="1">
            <a:spLocks noGrp="1"/>
          </p:cNvSpPr>
          <p:nvPr>
            <p:ph type="ctrTitle"/>
          </p:nvPr>
        </p:nvSpPr>
        <p:spPr>
          <a:xfrm>
            <a:off x="1523105" y="488139"/>
            <a:ext cx="5754029" cy="1163569"/>
          </a:xfrm>
          <a:prstGeom prst="rect">
            <a:avLst/>
          </a:prstGeom>
        </p:spPr>
        <p:txBody>
          <a:bodyPr spcFirstLastPara="1" wrap="square" lIns="91425" tIns="91425" rIns="91425" bIns="91425" anchor="b" anchorCtr="0">
            <a:noAutofit/>
          </a:bodyPr>
          <a:lstStyle/>
          <a:p>
            <a:pPr lvl="0"/>
            <a:r>
              <a:rPr lang="en-US" sz="4800" dirty="0">
                <a:latin typeface="Bahnschrift SemiBold Condensed" panose="020B0502040204020203" pitchFamily="34" charset="0"/>
              </a:rPr>
              <a:t>POLLUCHECK</a:t>
            </a:r>
            <a:endParaRPr sz="5400" dirty="0">
              <a:latin typeface="Bahnschrift SemiBold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A5C1326-28E9-477A-8583-07FEA5C0102F}"/>
              </a:ext>
            </a:extLst>
          </p:cNvPr>
          <p:cNvSpPr>
            <a:spLocks noGrp="1"/>
          </p:cNvSpPr>
          <p:nvPr>
            <p:ph type="subTitle" idx="1"/>
          </p:nvPr>
        </p:nvSpPr>
        <p:spPr>
          <a:xfrm>
            <a:off x="154641" y="1546412"/>
            <a:ext cx="8283388" cy="3429000"/>
          </a:xfrm>
        </p:spPr>
        <p:txBody>
          <a:bodyPr/>
          <a:lstStyle/>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r>
              <a:rPr lang="en-US" dirty="0">
                <a:solidFill>
                  <a:schemeClr val="accent3"/>
                </a:solidFill>
                <a:latin typeface="Bahnschrift SemiBold Condensed" panose="020B0502040204020203" pitchFamily="34" charset="0"/>
              </a:rPr>
              <a:t>1. Exhaust Manifold                                        2.Catalytic Converters                                 3. Muffler                                                     4. Oxygen sensors </a:t>
            </a:r>
          </a:p>
          <a:p>
            <a:r>
              <a:rPr lang="en-US" dirty="0">
                <a:solidFill>
                  <a:schemeClr val="accent3"/>
                </a:solidFill>
                <a:latin typeface="Bahnschrift SemiBold Condensed" panose="020B0502040204020203" pitchFamily="34" charset="0"/>
              </a:rPr>
              <a:t>                               </a:t>
            </a: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a:p>
            <a:endParaRPr lang="en-US" dirty="0">
              <a:solidFill>
                <a:schemeClr val="accent3"/>
              </a:solidFill>
              <a:latin typeface="Bahnschrift SemiBold Condensed" panose="020B0502040204020203" pitchFamily="34" charset="0"/>
            </a:endParaRPr>
          </a:p>
          <a:p>
            <a:endParaRPr lang="en-US" dirty="0">
              <a:solidFill>
                <a:schemeClr val="accent3"/>
              </a:solidFill>
              <a:latin typeface="Bahnschrift SemiBold Condensed" panose="020B0502040204020203" pitchFamily="34" charset="0"/>
            </a:endParaRPr>
          </a:p>
          <a:p>
            <a:endParaRPr lang="en-US" dirty="0">
              <a:solidFill>
                <a:schemeClr val="accent3"/>
              </a:solidFill>
              <a:latin typeface="Bahnschrift SemiBold Condensed" panose="020B0502040204020203" pitchFamily="34" charset="0"/>
            </a:endParaRPr>
          </a:p>
          <a:p>
            <a:r>
              <a:rPr lang="en-US" dirty="0">
                <a:solidFill>
                  <a:schemeClr val="accent3"/>
                </a:solidFill>
                <a:latin typeface="Bahnschrift SemiBold Condensed" panose="020B0502040204020203" pitchFamily="34" charset="0"/>
              </a:rPr>
              <a:t>5. Exhaust Pipe                                                                      6.MQ7 CO Sensor                                                   7.Raspberry Pi 3                          </a:t>
            </a:r>
          </a:p>
        </p:txBody>
      </p:sp>
      <p:sp>
        <p:nvSpPr>
          <p:cNvPr id="3" name="Title 2">
            <a:extLst>
              <a:ext uri="{FF2B5EF4-FFF2-40B4-BE49-F238E27FC236}">
                <a16:creationId xmlns:a16="http://schemas.microsoft.com/office/drawing/2014/main" id="{60308F37-858C-48E2-BD69-46B03B120049}"/>
              </a:ext>
            </a:extLst>
          </p:cNvPr>
          <p:cNvSpPr>
            <a:spLocks noGrp="1"/>
          </p:cNvSpPr>
          <p:nvPr>
            <p:ph type="ctrTitle"/>
          </p:nvPr>
        </p:nvSpPr>
        <p:spPr>
          <a:xfrm>
            <a:off x="275665" y="377975"/>
            <a:ext cx="1781735" cy="946200"/>
          </a:xfrm>
        </p:spPr>
        <p:txBody>
          <a:bodyPr/>
          <a:lstStyle/>
          <a:p>
            <a:r>
              <a:rPr lang="en-IN" dirty="0">
                <a:latin typeface="Bahnschrift SemiBold Condensed" panose="020B0502040204020203" pitchFamily="34" charset="0"/>
              </a:rPr>
              <a:t> </a:t>
            </a:r>
            <a:r>
              <a:rPr lang="en-IN" sz="2400" dirty="0">
                <a:solidFill>
                  <a:schemeClr val="accent3"/>
                </a:solidFill>
                <a:latin typeface="Bahnschrift SemiBold Condensed" panose="020B0502040204020203" pitchFamily="34" charset="0"/>
              </a:rPr>
              <a:t>Components </a:t>
            </a:r>
            <a:endParaRPr lang="en-IN" sz="2400" dirty="0">
              <a:solidFill>
                <a:schemeClr val="accent3"/>
              </a:solidFill>
            </a:endParaRPr>
          </a:p>
        </p:txBody>
      </p:sp>
      <p:pic>
        <p:nvPicPr>
          <p:cNvPr id="13" name="Picture 12">
            <a:extLst>
              <a:ext uri="{FF2B5EF4-FFF2-40B4-BE49-F238E27FC236}">
                <a16:creationId xmlns:a16="http://schemas.microsoft.com/office/drawing/2014/main" id="{538CAB96-39E5-4D64-B0EC-4402DD4EE374}"/>
              </a:ext>
            </a:extLst>
          </p:cNvPr>
          <p:cNvPicPr>
            <a:picLocks noChangeAspect="1"/>
          </p:cNvPicPr>
          <p:nvPr/>
        </p:nvPicPr>
        <p:blipFill>
          <a:blip r:embed="rId2"/>
          <a:stretch>
            <a:fillRect/>
          </a:stretch>
        </p:blipFill>
        <p:spPr>
          <a:xfrm>
            <a:off x="6562163" y="1440925"/>
            <a:ext cx="1569944" cy="1569944"/>
          </a:xfrm>
          <a:prstGeom prst="rect">
            <a:avLst/>
          </a:prstGeom>
        </p:spPr>
      </p:pic>
      <p:pic>
        <p:nvPicPr>
          <p:cNvPr id="17" name="Picture 16">
            <a:extLst>
              <a:ext uri="{FF2B5EF4-FFF2-40B4-BE49-F238E27FC236}">
                <a16:creationId xmlns:a16="http://schemas.microsoft.com/office/drawing/2014/main" id="{8CD6F718-3B7B-4BF5-8186-BAFCD266B923}"/>
              </a:ext>
            </a:extLst>
          </p:cNvPr>
          <p:cNvPicPr>
            <a:picLocks noChangeAspect="1"/>
          </p:cNvPicPr>
          <p:nvPr/>
        </p:nvPicPr>
        <p:blipFill>
          <a:blip r:embed="rId3"/>
          <a:stretch>
            <a:fillRect/>
          </a:stretch>
        </p:blipFill>
        <p:spPr>
          <a:xfrm>
            <a:off x="2057400" y="3225570"/>
            <a:ext cx="3469342" cy="1514972"/>
          </a:xfrm>
          <a:prstGeom prst="rect">
            <a:avLst/>
          </a:prstGeom>
        </p:spPr>
      </p:pic>
      <p:pic>
        <p:nvPicPr>
          <p:cNvPr id="19" name="Picture 18">
            <a:extLst>
              <a:ext uri="{FF2B5EF4-FFF2-40B4-BE49-F238E27FC236}">
                <a16:creationId xmlns:a16="http://schemas.microsoft.com/office/drawing/2014/main" id="{057449F7-B9AE-4DE3-BBB7-21FB4858C4F4}"/>
              </a:ext>
            </a:extLst>
          </p:cNvPr>
          <p:cNvPicPr>
            <a:picLocks noChangeAspect="1"/>
          </p:cNvPicPr>
          <p:nvPr/>
        </p:nvPicPr>
        <p:blipFill>
          <a:blip r:embed="rId4"/>
          <a:stretch>
            <a:fillRect/>
          </a:stretch>
        </p:blipFill>
        <p:spPr>
          <a:xfrm>
            <a:off x="5153581" y="3116356"/>
            <a:ext cx="1828804" cy="1828804"/>
          </a:xfrm>
          <a:prstGeom prst="rect">
            <a:avLst/>
          </a:prstGeom>
        </p:spPr>
      </p:pic>
      <p:pic>
        <p:nvPicPr>
          <p:cNvPr id="21" name="Picture 20">
            <a:extLst>
              <a:ext uri="{FF2B5EF4-FFF2-40B4-BE49-F238E27FC236}">
                <a16:creationId xmlns:a16="http://schemas.microsoft.com/office/drawing/2014/main" id="{16B79594-E141-4E07-AE40-25827FCBCB07}"/>
              </a:ext>
            </a:extLst>
          </p:cNvPr>
          <p:cNvPicPr>
            <a:picLocks noChangeAspect="1"/>
          </p:cNvPicPr>
          <p:nvPr/>
        </p:nvPicPr>
        <p:blipFill>
          <a:blip r:embed="rId5"/>
          <a:stretch>
            <a:fillRect/>
          </a:stretch>
        </p:blipFill>
        <p:spPr>
          <a:xfrm>
            <a:off x="-132536" y="1334258"/>
            <a:ext cx="2372895" cy="1686694"/>
          </a:xfrm>
          <a:prstGeom prst="rect">
            <a:avLst/>
          </a:prstGeom>
        </p:spPr>
      </p:pic>
      <p:pic>
        <p:nvPicPr>
          <p:cNvPr id="23" name="Picture 22">
            <a:extLst>
              <a:ext uri="{FF2B5EF4-FFF2-40B4-BE49-F238E27FC236}">
                <a16:creationId xmlns:a16="http://schemas.microsoft.com/office/drawing/2014/main" id="{B773B006-55E3-45BD-961E-24520D57A830}"/>
              </a:ext>
            </a:extLst>
          </p:cNvPr>
          <p:cNvPicPr>
            <a:picLocks noChangeAspect="1"/>
          </p:cNvPicPr>
          <p:nvPr/>
        </p:nvPicPr>
        <p:blipFill>
          <a:blip r:embed="rId6"/>
          <a:stretch>
            <a:fillRect/>
          </a:stretch>
        </p:blipFill>
        <p:spPr>
          <a:xfrm>
            <a:off x="1831122" y="1358381"/>
            <a:ext cx="2509834" cy="1618281"/>
          </a:xfrm>
          <a:prstGeom prst="rect">
            <a:avLst/>
          </a:prstGeom>
        </p:spPr>
      </p:pic>
      <p:pic>
        <p:nvPicPr>
          <p:cNvPr id="25" name="Picture 24">
            <a:extLst>
              <a:ext uri="{FF2B5EF4-FFF2-40B4-BE49-F238E27FC236}">
                <a16:creationId xmlns:a16="http://schemas.microsoft.com/office/drawing/2014/main" id="{EACDF6F1-A64A-4B5B-AC29-341CF5C5B2FD}"/>
              </a:ext>
            </a:extLst>
          </p:cNvPr>
          <p:cNvPicPr>
            <a:picLocks noChangeAspect="1"/>
          </p:cNvPicPr>
          <p:nvPr/>
        </p:nvPicPr>
        <p:blipFill>
          <a:blip r:embed="rId7"/>
          <a:stretch>
            <a:fillRect/>
          </a:stretch>
        </p:blipFill>
        <p:spPr>
          <a:xfrm>
            <a:off x="4278607" y="1116514"/>
            <a:ext cx="2218765" cy="2218765"/>
          </a:xfrm>
          <a:prstGeom prst="rect">
            <a:avLst/>
          </a:prstGeom>
        </p:spPr>
      </p:pic>
      <p:pic>
        <p:nvPicPr>
          <p:cNvPr id="27" name="Picture 26">
            <a:extLst>
              <a:ext uri="{FF2B5EF4-FFF2-40B4-BE49-F238E27FC236}">
                <a16:creationId xmlns:a16="http://schemas.microsoft.com/office/drawing/2014/main" id="{8908892C-A558-4955-96AC-ECC5E8E4F359}"/>
              </a:ext>
            </a:extLst>
          </p:cNvPr>
          <p:cNvPicPr>
            <a:picLocks noChangeAspect="1"/>
          </p:cNvPicPr>
          <p:nvPr/>
        </p:nvPicPr>
        <p:blipFill>
          <a:blip r:embed="rId8"/>
          <a:stretch>
            <a:fillRect/>
          </a:stretch>
        </p:blipFill>
        <p:spPr>
          <a:xfrm>
            <a:off x="-309616" y="3406560"/>
            <a:ext cx="2727054" cy="1711093"/>
          </a:xfrm>
          <a:prstGeom prst="rect">
            <a:avLst/>
          </a:prstGeom>
        </p:spPr>
      </p:pic>
    </p:spTree>
    <p:extLst>
      <p:ext uri="{BB962C8B-B14F-4D97-AF65-F5344CB8AC3E}">
        <p14:creationId xmlns:p14="http://schemas.microsoft.com/office/powerpoint/2010/main" val="1429420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67F6E50-238D-4156-9445-B2E46CF4576D}"/>
              </a:ext>
            </a:extLst>
          </p:cNvPr>
          <p:cNvSpPr>
            <a:spLocks noGrp="1"/>
          </p:cNvSpPr>
          <p:nvPr>
            <p:ph type="subTitle" idx="1"/>
          </p:nvPr>
        </p:nvSpPr>
        <p:spPr>
          <a:xfrm>
            <a:off x="60513" y="1257301"/>
            <a:ext cx="8969187" cy="3433906"/>
          </a:xfrm>
        </p:spPr>
        <p:txBody>
          <a:bodyPr/>
          <a:lstStyle/>
          <a:p>
            <a:r>
              <a:rPr lang="en-US" sz="1800" dirty="0">
                <a:solidFill>
                  <a:schemeClr val="accent3"/>
                </a:solidFill>
                <a:latin typeface="Bahnschrift SemiBold Condensed" panose="020B0502040204020203" pitchFamily="34" charset="0"/>
              </a:rPr>
              <a:t>HYUNDAI :</a:t>
            </a:r>
          </a:p>
          <a:p>
            <a:pPr>
              <a:buFont typeface="Arial" panose="020B0604020202020204" pitchFamily="34" charset="0"/>
              <a:buChar char="•"/>
            </a:pPr>
            <a:r>
              <a:rPr lang="en-US" sz="1400" dirty="0">
                <a:solidFill>
                  <a:schemeClr val="accent3"/>
                </a:solidFill>
                <a:latin typeface="Bahnschrift SemiBold Condensed" panose="020B0502040204020203" pitchFamily="34" charset="0"/>
              </a:rPr>
              <a:t>Settlement with the U.S. Environmental Protection Agency (EPA) and U.S. Department of Justice.</a:t>
            </a:r>
          </a:p>
          <a:p>
            <a:pPr>
              <a:buFont typeface="Arial" panose="020B0604020202020204" pitchFamily="34" charset="0"/>
              <a:buChar char="•"/>
            </a:pPr>
            <a:r>
              <a:rPr lang="en-US" sz="1400" dirty="0">
                <a:solidFill>
                  <a:schemeClr val="accent3"/>
                </a:solidFill>
                <a:latin typeface="Bahnschrift SemiBold Condensed" panose="020B0502040204020203" pitchFamily="34" charset="0"/>
              </a:rPr>
              <a:t>Agreed to pay a $47 million civil penalty for violating Title II of the Clean Air Act </a:t>
            </a:r>
          </a:p>
          <a:p>
            <a:pPr>
              <a:buFont typeface="Arial" panose="020B0604020202020204" pitchFamily="34" charset="0"/>
              <a:buChar char="•"/>
            </a:pPr>
            <a:r>
              <a:rPr lang="en-US" sz="1400" dirty="0">
                <a:solidFill>
                  <a:schemeClr val="accent3"/>
                </a:solidFill>
                <a:latin typeface="Bahnschrift SemiBold Condensed" panose="020B0502040204020203" pitchFamily="34" charset="0"/>
              </a:rPr>
              <a:t>Sold heavy construction vehicles with diesel engines that were not certified to applicable emission standards.</a:t>
            </a:r>
          </a:p>
          <a:p>
            <a:pPr>
              <a:buFont typeface="Arial" panose="020B0604020202020204" pitchFamily="34" charset="0"/>
              <a:buChar char="•"/>
            </a:pPr>
            <a:endParaRPr lang="en-US" sz="1800" dirty="0">
              <a:solidFill>
                <a:schemeClr val="accent3"/>
              </a:solidFill>
              <a:latin typeface="Bahnschrift SemiBold Condensed" panose="020B0502040204020203" pitchFamily="34" charset="0"/>
            </a:endParaRPr>
          </a:p>
          <a:p>
            <a:r>
              <a:rPr lang="en-US" sz="1800" dirty="0">
                <a:solidFill>
                  <a:schemeClr val="accent3"/>
                </a:solidFill>
                <a:latin typeface="Bahnschrift SemiBold Condensed" panose="020B0502040204020203" pitchFamily="34" charset="0"/>
              </a:rPr>
              <a:t>HONDA :</a:t>
            </a:r>
          </a:p>
          <a:p>
            <a:r>
              <a:rPr lang="en-US" sz="1400" dirty="0">
                <a:solidFill>
                  <a:schemeClr val="accent3"/>
                </a:solidFill>
                <a:latin typeface="Bahnschrift SemiBold Condensed" panose="020B0502040204020203" pitchFamily="34" charset="0"/>
              </a:rPr>
              <a:t>         The latest short film in the company's Environmental Short Film series--this one titled "Never Ending Race"--depicts Honda's efforts to respond to the far stricter Federal and state environmental legislation in the 1970s that resulted from efforts to improve the heavy air pollution in around the world.</a:t>
            </a:r>
          </a:p>
          <a:p>
            <a:endParaRPr lang="en-US" sz="1800" dirty="0">
              <a:solidFill>
                <a:schemeClr val="accent3"/>
              </a:solidFill>
              <a:latin typeface="Bahnschrift SemiBold Condensed" panose="020B0502040204020203" pitchFamily="34" charset="0"/>
            </a:endParaRPr>
          </a:p>
          <a:p>
            <a:r>
              <a:rPr lang="en-US" sz="1800" dirty="0">
                <a:solidFill>
                  <a:schemeClr val="accent3"/>
                </a:solidFill>
                <a:latin typeface="Bahnschrift SemiBold Condensed" panose="020B0502040204020203" pitchFamily="34" charset="0"/>
              </a:rPr>
              <a:t>TATA :</a:t>
            </a:r>
          </a:p>
          <a:p>
            <a:r>
              <a:rPr lang="en-US" dirty="0">
                <a:solidFill>
                  <a:schemeClr val="accent3"/>
                </a:solidFill>
                <a:latin typeface="Bahnschrift SemiBold Condensed" panose="020B0502040204020203" pitchFamily="34" charset="0"/>
              </a:rPr>
              <a:t>         Tata which always has worked hard to get out in front of its critics, at least on air pollution. </a:t>
            </a:r>
          </a:p>
          <a:p>
            <a:endParaRPr lang="en-US" dirty="0">
              <a:solidFill>
                <a:schemeClr val="accent3"/>
              </a:solidFill>
              <a:latin typeface="Bahnschrift SemiBold Condensed" panose="020B0502040204020203" pitchFamily="34" charset="0"/>
            </a:endParaRPr>
          </a:p>
          <a:p>
            <a:r>
              <a:rPr lang="en-US" dirty="0">
                <a:solidFill>
                  <a:schemeClr val="accent3"/>
                </a:solidFill>
                <a:latin typeface="Bahnschrift SemiBold Condensed" panose="020B0502040204020203" pitchFamily="34" charset="0"/>
              </a:rPr>
              <a:t>.</a:t>
            </a:r>
          </a:p>
          <a:p>
            <a:endParaRPr lang="en-US" dirty="0">
              <a:solidFill>
                <a:schemeClr val="accent3"/>
              </a:solidFill>
              <a:latin typeface="Bahnschrift SemiBold Condensed" panose="020B0502040204020203" pitchFamily="34" charset="0"/>
            </a:endParaRPr>
          </a:p>
          <a:p>
            <a:endParaRPr lang="en-IN" dirty="0">
              <a:solidFill>
                <a:schemeClr val="accent3"/>
              </a:solidFill>
              <a:latin typeface="Bahnschrift SemiBold Condensed" panose="020B0502040204020203" pitchFamily="34" charset="0"/>
            </a:endParaRPr>
          </a:p>
        </p:txBody>
      </p:sp>
      <p:sp>
        <p:nvSpPr>
          <p:cNvPr id="3" name="Title 2">
            <a:extLst>
              <a:ext uri="{FF2B5EF4-FFF2-40B4-BE49-F238E27FC236}">
                <a16:creationId xmlns:a16="http://schemas.microsoft.com/office/drawing/2014/main" id="{364875C9-9B01-40FE-BE73-E047671FCF2F}"/>
              </a:ext>
            </a:extLst>
          </p:cNvPr>
          <p:cNvSpPr>
            <a:spLocks noGrp="1"/>
          </p:cNvSpPr>
          <p:nvPr>
            <p:ph type="ctrTitle"/>
          </p:nvPr>
        </p:nvSpPr>
        <p:spPr>
          <a:xfrm>
            <a:off x="60513" y="377975"/>
            <a:ext cx="1996888" cy="946200"/>
          </a:xfrm>
        </p:spPr>
        <p:txBody>
          <a:bodyPr/>
          <a:lstStyle/>
          <a:p>
            <a:r>
              <a:rPr lang="en-IN" sz="1200" dirty="0">
                <a:solidFill>
                  <a:schemeClr val="accent3"/>
                </a:solidFill>
                <a:latin typeface="Bahnschrift SemiBold Condensed" panose="020B0502040204020203" pitchFamily="34" charset="0"/>
              </a:rPr>
              <a:t>POTENTIALLY ATTRACTABLE COMPANIES</a:t>
            </a:r>
          </a:p>
        </p:txBody>
      </p:sp>
    </p:spTree>
    <p:extLst>
      <p:ext uri="{BB962C8B-B14F-4D97-AF65-F5344CB8AC3E}">
        <p14:creationId xmlns:p14="http://schemas.microsoft.com/office/powerpoint/2010/main" val="3392354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5940573-302B-4F51-8935-209F3C77F358}"/>
              </a:ext>
            </a:extLst>
          </p:cNvPr>
          <p:cNvSpPr>
            <a:spLocks noGrp="1"/>
          </p:cNvSpPr>
          <p:nvPr>
            <p:ph type="subTitle" idx="1"/>
          </p:nvPr>
        </p:nvSpPr>
        <p:spPr>
          <a:xfrm>
            <a:off x="154641" y="2028788"/>
            <a:ext cx="8150674" cy="2771812"/>
          </a:xfrm>
        </p:spPr>
        <p:txBody>
          <a:bodyPr/>
          <a:lstStyle/>
          <a:p>
            <a:endParaRPr lang="en-US" dirty="0">
              <a:solidFill>
                <a:schemeClr val="accent3"/>
              </a:solidFill>
              <a:latin typeface="Lato Light" panose="020B0604020202020204" charset="0"/>
              <a:cs typeface="Lato Light" panose="020B0604020202020204" charset="0"/>
            </a:endParaRPr>
          </a:p>
          <a:p>
            <a:endParaRPr lang="en-US" dirty="0">
              <a:solidFill>
                <a:schemeClr val="accent3"/>
              </a:solidFill>
              <a:latin typeface="Lato Light" panose="020B0604020202020204" charset="0"/>
              <a:cs typeface="Lato Light" panose="020B0604020202020204" charset="0"/>
            </a:endParaRPr>
          </a:p>
          <a:p>
            <a:endParaRPr lang="en-IN" dirty="0">
              <a:solidFill>
                <a:schemeClr val="accent3"/>
              </a:solidFill>
            </a:endParaRPr>
          </a:p>
          <a:p>
            <a:endParaRPr lang="en-IN" dirty="0">
              <a:solidFill>
                <a:schemeClr val="accent3"/>
              </a:solidFill>
            </a:endParaRPr>
          </a:p>
        </p:txBody>
      </p:sp>
      <p:sp>
        <p:nvSpPr>
          <p:cNvPr id="3" name="Title 2">
            <a:extLst>
              <a:ext uri="{FF2B5EF4-FFF2-40B4-BE49-F238E27FC236}">
                <a16:creationId xmlns:a16="http://schemas.microsoft.com/office/drawing/2014/main" id="{3C0AF603-2391-49E7-869B-42D1E09FC2AB}"/>
              </a:ext>
            </a:extLst>
          </p:cNvPr>
          <p:cNvSpPr>
            <a:spLocks noGrp="1"/>
          </p:cNvSpPr>
          <p:nvPr>
            <p:ph type="ctrTitle"/>
          </p:nvPr>
        </p:nvSpPr>
        <p:spPr>
          <a:xfrm>
            <a:off x="228600" y="270875"/>
            <a:ext cx="1842247" cy="946200"/>
          </a:xfrm>
        </p:spPr>
        <p:txBody>
          <a:bodyPr/>
          <a:lstStyle/>
          <a:p>
            <a:r>
              <a:rPr lang="en-IN" sz="2800" dirty="0">
                <a:solidFill>
                  <a:schemeClr val="accent3"/>
                </a:solidFill>
                <a:latin typeface="Bahnschrift SemiBold Condensed" panose="020B0502040204020203" pitchFamily="34" charset="0"/>
                <a:ea typeface="Segoe UI Black" panose="020B0A02040204020203" pitchFamily="34" charset="0"/>
              </a:rPr>
              <a:t>CAC</a:t>
            </a:r>
          </a:p>
        </p:txBody>
      </p:sp>
      <p:graphicFrame>
        <p:nvGraphicFramePr>
          <p:cNvPr id="7" name="Table 7">
            <a:extLst>
              <a:ext uri="{FF2B5EF4-FFF2-40B4-BE49-F238E27FC236}">
                <a16:creationId xmlns:a16="http://schemas.microsoft.com/office/drawing/2014/main" id="{23E6045F-F064-4EBC-86E9-AEB02B69F569}"/>
              </a:ext>
            </a:extLst>
          </p:cNvPr>
          <p:cNvGraphicFramePr>
            <a:graphicFrameLocks noGrp="1"/>
          </p:cNvGraphicFramePr>
          <p:nvPr>
            <p:extLst>
              <p:ext uri="{D42A27DB-BD31-4B8C-83A1-F6EECF244321}">
                <p14:modId xmlns:p14="http://schemas.microsoft.com/office/powerpoint/2010/main" val="2017702694"/>
              </p:ext>
            </p:extLst>
          </p:nvPr>
        </p:nvGraphicFramePr>
        <p:xfrm>
          <a:off x="154640" y="1886434"/>
          <a:ext cx="6709986" cy="741680"/>
        </p:xfrm>
        <a:graphic>
          <a:graphicData uri="http://schemas.openxmlformats.org/drawingml/2006/table">
            <a:tbl>
              <a:tblPr firstRow="1" bandRow="1">
                <a:tableStyleId>{21E4AEA4-8DFA-4A89-87EB-49C32662AFE0}</a:tableStyleId>
              </a:tblPr>
              <a:tblGrid>
                <a:gridCol w="3354993">
                  <a:extLst>
                    <a:ext uri="{9D8B030D-6E8A-4147-A177-3AD203B41FA5}">
                      <a16:colId xmlns:a16="http://schemas.microsoft.com/office/drawing/2014/main" val="2337478675"/>
                    </a:ext>
                  </a:extLst>
                </a:gridCol>
                <a:gridCol w="3354993">
                  <a:extLst>
                    <a:ext uri="{9D8B030D-6E8A-4147-A177-3AD203B41FA5}">
                      <a16:colId xmlns:a16="http://schemas.microsoft.com/office/drawing/2014/main" val="1007048194"/>
                    </a:ext>
                  </a:extLst>
                </a:gridCol>
              </a:tblGrid>
              <a:tr h="370840">
                <a:tc>
                  <a:txBody>
                    <a:bodyPr/>
                    <a:lstStyle/>
                    <a:p>
                      <a:r>
                        <a:rPr lang="en-IN" dirty="0"/>
                        <a:t>Events</a:t>
                      </a:r>
                    </a:p>
                  </a:txBody>
                  <a:tcPr/>
                </a:tc>
                <a:tc>
                  <a:txBody>
                    <a:bodyPr/>
                    <a:lstStyle/>
                    <a:p>
                      <a:r>
                        <a:rPr lang="en-IN" dirty="0"/>
                        <a:t>Approximate Costs</a:t>
                      </a:r>
                    </a:p>
                  </a:txBody>
                  <a:tcPr/>
                </a:tc>
                <a:extLst>
                  <a:ext uri="{0D108BD9-81ED-4DB2-BD59-A6C34878D82A}">
                    <a16:rowId xmlns:a16="http://schemas.microsoft.com/office/drawing/2014/main" val="2614069793"/>
                  </a:ext>
                </a:extLst>
              </a:tr>
              <a:tr h="370840">
                <a:tc>
                  <a:txBody>
                    <a:bodyPr/>
                    <a:lstStyle/>
                    <a:p>
                      <a:r>
                        <a:rPr lang="en-IN" dirty="0"/>
                        <a:t>Campaigning &amp; Advertisements</a:t>
                      </a:r>
                    </a:p>
                  </a:txBody>
                  <a:tcPr/>
                </a:tc>
                <a:tc>
                  <a:txBody>
                    <a:bodyPr/>
                    <a:lstStyle/>
                    <a:p>
                      <a:r>
                        <a:rPr lang="en-IN" dirty="0"/>
                        <a:t>Rs 4,00,000</a:t>
                      </a:r>
                    </a:p>
                  </a:txBody>
                  <a:tcPr/>
                </a:tc>
                <a:extLst>
                  <a:ext uri="{0D108BD9-81ED-4DB2-BD59-A6C34878D82A}">
                    <a16:rowId xmlns:a16="http://schemas.microsoft.com/office/drawing/2014/main" val="3778461338"/>
                  </a:ext>
                </a:extLst>
              </a:tr>
            </a:tbl>
          </a:graphicData>
        </a:graphic>
      </p:graphicFrame>
      <p:graphicFrame>
        <p:nvGraphicFramePr>
          <p:cNvPr id="9" name="Table 9">
            <a:extLst>
              <a:ext uri="{FF2B5EF4-FFF2-40B4-BE49-F238E27FC236}">
                <a16:creationId xmlns:a16="http://schemas.microsoft.com/office/drawing/2014/main" id="{A9FDD788-9B8B-4696-8E30-DCC8920C9EC9}"/>
              </a:ext>
            </a:extLst>
          </p:cNvPr>
          <p:cNvGraphicFramePr>
            <a:graphicFrameLocks noGrp="1"/>
          </p:cNvGraphicFramePr>
          <p:nvPr>
            <p:extLst>
              <p:ext uri="{D42A27DB-BD31-4B8C-83A1-F6EECF244321}">
                <p14:modId xmlns:p14="http://schemas.microsoft.com/office/powerpoint/2010/main" val="2269820841"/>
              </p:ext>
            </p:extLst>
          </p:nvPr>
        </p:nvGraphicFramePr>
        <p:xfrm>
          <a:off x="154639" y="2917788"/>
          <a:ext cx="6709986" cy="685727"/>
        </p:xfrm>
        <a:graphic>
          <a:graphicData uri="http://schemas.openxmlformats.org/drawingml/2006/table">
            <a:tbl>
              <a:tblPr firstRow="1" bandRow="1">
                <a:tableStyleId>{F5AB1C69-6EDB-4FF4-983F-18BD219EF322}</a:tableStyleId>
              </a:tblPr>
              <a:tblGrid>
                <a:gridCol w="3354993">
                  <a:extLst>
                    <a:ext uri="{9D8B030D-6E8A-4147-A177-3AD203B41FA5}">
                      <a16:colId xmlns:a16="http://schemas.microsoft.com/office/drawing/2014/main" val="1651993524"/>
                    </a:ext>
                  </a:extLst>
                </a:gridCol>
                <a:gridCol w="3354993">
                  <a:extLst>
                    <a:ext uri="{9D8B030D-6E8A-4147-A177-3AD203B41FA5}">
                      <a16:colId xmlns:a16="http://schemas.microsoft.com/office/drawing/2014/main" val="3722221797"/>
                    </a:ext>
                  </a:extLst>
                </a:gridCol>
              </a:tblGrid>
              <a:tr h="685727">
                <a:tc>
                  <a:txBody>
                    <a:bodyPr/>
                    <a:lstStyle/>
                    <a:p>
                      <a:r>
                        <a:rPr lang="en-IN" sz="1400" b="0" dirty="0">
                          <a:solidFill>
                            <a:schemeClr val="tx1"/>
                          </a:solidFill>
                        </a:rPr>
                        <a:t>Targeted Customers in 1 Year </a:t>
                      </a:r>
                    </a:p>
                  </a:txBody>
                  <a:tcPr/>
                </a:tc>
                <a:tc>
                  <a:txBody>
                    <a:bodyPr/>
                    <a:lstStyle/>
                    <a:p>
                      <a:r>
                        <a:rPr lang="en-IN" b="0" dirty="0">
                          <a:solidFill>
                            <a:schemeClr val="tx1"/>
                          </a:solidFill>
                        </a:rPr>
                        <a:t>Rs 10000</a:t>
                      </a:r>
                    </a:p>
                  </a:txBody>
                  <a:tcPr/>
                </a:tc>
                <a:extLst>
                  <a:ext uri="{0D108BD9-81ED-4DB2-BD59-A6C34878D82A}">
                    <a16:rowId xmlns:a16="http://schemas.microsoft.com/office/drawing/2014/main" val="664722770"/>
                  </a:ext>
                </a:extLst>
              </a:tr>
            </a:tbl>
          </a:graphicData>
        </a:graphic>
      </p:graphicFrame>
      <p:sp>
        <p:nvSpPr>
          <p:cNvPr id="11" name="Rectangle 10">
            <a:extLst>
              <a:ext uri="{FF2B5EF4-FFF2-40B4-BE49-F238E27FC236}">
                <a16:creationId xmlns:a16="http://schemas.microsoft.com/office/drawing/2014/main" id="{39712CCB-A9FA-4EE1-BA7F-77AB10BE24F7}"/>
              </a:ext>
            </a:extLst>
          </p:cNvPr>
          <p:cNvSpPr/>
          <p:nvPr/>
        </p:nvSpPr>
        <p:spPr>
          <a:xfrm>
            <a:off x="87406" y="1397866"/>
            <a:ext cx="3158237" cy="307777"/>
          </a:xfrm>
          <a:prstGeom prst="rect">
            <a:avLst/>
          </a:prstGeom>
        </p:spPr>
        <p:txBody>
          <a:bodyPr wrap="none">
            <a:spAutoFit/>
          </a:bodyPr>
          <a:lstStyle/>
          <a:p>
            <a:r>
              <a:rPr lang="en-US" b="1" u="sng" dirty="0">
                <a:solidFill>
                  <a:schemeClr val="accent3"/>
                </a:solidFill>
              </a:rPr>
              <a:t>Customer acquisition costs (CAC) </a:t>
            </a:r>
            <a:endParaRPr lang="en-IN" b="1" u="sng" dirty="0"/>
          </a:p>
        </p:txBody>
      </p:sp>
      <p:sp>
        <p:nvSpPr>
          <p:cNvPr id="12" name="Rectangle 11">
            <a:extLst>
              <a:ext uri="{FF2B5EF4-FFF2-40B4-BE49-F238E27FC236}">
                <a16:creationId xmlns:a16="http://schemas.microsoft.com/office/drawing/2014/main" id="{A302BBD3-D284-4BB7-ABF2-563842CE01A7}"/>
              </a:ext>
            </a:extLst>
          </p:cNvPr>
          <p:cNvSpPr/>
          <p:nvPr/>
        </p:nvSpPr>
        <p:spPr>
          <a:xfrm>
            <a:off x="154641" y="3628728"/>
            <a:ext cx="4572000" cy="954107"/>
          </a:xfrm>
          <a:prstGeom prst="rect">
            <a:avLst/>
          </a:prstGeom>
        </p:spPr>
        <p:txBody>
          <a:bodyPr>
            <a:spAutoFit/>
          </a:bodyPr>
          <a:lstStyle/>
          <a:p>
            <a:r>
              <a:rPr lang="en-IN" dirty="0">
                <a:solidFill>
                  <a:schemeClr val="accent3"/>
                </a:solidFill>
              </a:rPr>
              <a:t>CAC = Sales and Marketing expenses/ Number of new customers</a:t>
            </a:r>
          </a:p>
          <a:p>
            <a:endParaRPr lang="en-IN" dirty="0">
              <a:solidFill>
                <a:schemeClr val="accent3"/>
              </a:solidFill>
            </a:endParaRPr>
          </a:p>
          <a:p>
            <a:r>
              <a:rPr lang="en-IN" dirty="0">
                <a:solidFill>
                  <a:schemeClr val="accent3"/>
                </a:solidFill>
              </a:rPr>
              <a:t>Approximate Value of CAC = Rs 40</a:t>
            </a:r>
          </a:p>
        </p:txBody>
      </p:sp>
    </p:spTree>
    <p:extLst>
      <p:ext uri="{BB962C8B-B14F-4D97-AF65-F5344CB8AC3E}">
        <p14:creationId xmlns:p14="http://schemas.microsoft.com/office/powerpoint/2010/main" val="385946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7" name="Google Shape;647;p31"/>
          <p:cNvSpPr txBox="1">
            <a:spLocks noGrp="1"/>
          </p:cNvSpPr>
          <p:nvPr>
            <p:ph type="ctrTitle"/>
          </p:nvPr>
        </p:nvSpPr>
        <p:spPr>
          <a:xfrm>
            <a:off x="2638350" y="-150527"/>
            <a:ext cx="3867300" cy="11650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dirty="0">
                <a:solidFill>
                  <a:schemeClr val="accent1"/>
                </a:solidFill>
                <a:latin typeface="Bahnschrift SemiBold SemiConden" panose="020B0502040204020203" pitchFamily="34" charset="0"/>
              </a:rPr>
              <a:t>THANKYOU</a:t>
            </a:r>
            <a:endParaRPr sz="4800" dirty="0">
              <a:solidFill>
                <a:schemeClr val="accent1"/>
              </a:solidFill>
              <a:latin typeface="Bahnschrift SemiBold SemiConden" panose="020B0502040204020203" pitchFamily="34" charset="0"/>
            </a:endParaRPr>
          </a:p>
        </p:txBody>
      </p:sp>
      <p:sp>
        <p:nvSpPr>
          <p:cNvPr id="650" name="Google Shape;650;p31"/>
          <p:cNvSpPr txBox="1">
            <a:spLocks noGrp="1"/>
          </p:cNvSpPr>
          <p:nvPr>
            <p:ph type="subTitle" idx="1"/>
          </p:nvPr>
        </p:nvSpPr>
        <p:spPr>
          <a:xfrm>
            <a:off x="5613939" y="2839571"/>
            <a:ext cx="2389909" cy="503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IN" sz="2000" dirty="0">
                <a:solidFill>
                  <a:schemeClr val="accent2"/>
                </a:solidFill>
                <a:latin typeface="Bahnschrift SemiBold Condensed" panose="020B0502040204020203" pitchFamily="34" charset="0"/>
              </a:rPr>
              <a:t>Pace Setters</a:t>
            </a:r>
          </a:p>
          <a:p>
            <a:pPr marL="0" lvl="0" indent="0" algn="ctr" rtl="0">
              <a:spcBef>
                <a:spcPts val="0"/>
              </a:spcBef>
              <a:spcAft>
                <a:spcPts val="0"/>
              </a:spcAft>
              <a:buClr>
                <a:schemeClr val="dk1"/>
              </a:buClr>
              <a:buSzPts val="1100"/>
              <a:buFont typeface="Arial"/>
              <a:buNone/>
            </a:pPr>
            <a:endParaRPr sz="2000" dirty="0">
              <a:solidFill>
                <a:schemeClr val="accent2"/>
              </a:solidFill>
              <a:latin typeface="Bahnschrift SemiBold Condensed" panose="020B0502040204020203" pitchFamily="34" charset="0"/>
            </a:endParaRPr>
          </a:p>
        </p:txBody>
      </p:sp>
      <p:pic>
        <p:nvPicPr>
          <p:cNvPr id="678" name="Google Shape;678;p31"/>
          <p:cNvPicPr preferRelativeResize="0"/>
          <p:nvPr/>
        </p:nvPicPr>
        <p:blipFill>
          <a:blip r:embed="rId3">
            <a:alphaModFix/>
          </a:blip>
          <a:stretch>
            <a:fillRect/>
          </a:stretch>
        </p:blipFill>
        <p:spPr>
          <a:xfrm>
            <a:off x="426821" y="1026505"/>
            <a:ext cx="3818651" cy="39815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9"/>
          <p:cNvSpPr txBox="1">
            <a:spLocks noGrp="1"/>
          </p:cNvSpPr>
          <p:nvPr>
            <p:ph type="ctrTitle" idx="15"/>
          </p:nvPr>
        </p:nvSpPr>
        <p:spPr>
          <a:xfrm>
            <a:off x="0" y="451657"/>
            <a:ext cx="133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chemeClr val="accent1">
                    <a:lumMod val="60000"/>
                    <a:lumOff val="40000"/>
                  </a:schemeClr>
                </a:solidFill>
                <a:latin typeface="Bahnschrift SemiBold SemiConden" panose="020B0502040204020203" pitchFamily="34" charset="0"/>
              </a:rPr>
              <a:t>PROCESS</a:t>
            </a:r>
            <a:endParaRPr sz="2000" dirty="0">
              <a:solidFill>
                <a:schemeClr val="accent1">
                  <a:lumMod val="60000"/>
                  <a:lumOff val="40000"/>
                </a:schemeClr>
              </a:solidFill>
              <a:latin typeface="Bahnschrift SemiBold SemiConden" panose="020B0502040204020203" pitchFamily="34" charset="0"/>
            </a:endParaRPr>
          </a:p>
        </p:txBody>
      </p:sp>
      <p:sp>
        <p:nvSpPr>
          <p:cNvPr id="165" name="Google Shape;165;p19"/>
          <p:cNvSpPr txBox="1">
            <a:spLocks noGrp="1"/>
          </p:cNvSpPr>
          <p:nvPr>
            <p:ph type="ctrTitle"/>
          </p:nvPr>
        </p:nvSpPr>
        <p:spPr>
          <a:xfrm>
            <a:off x="2523974" y="110895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solidFill>
                  <a:schemeClr val="bg1"/>
                </a:solidFill>
                <a:latin typeface="Bahnschrift SemiBold Condensed" panose="020B0502040204020203" pitchFamily="34" charset="0"/>
              </a:rPr>
              <a:t>Collects the pollution data using the detectors.</a:t>
            </a:r>
            <a:endParaRPr sz="1600" dirty="0">
              <a:solidFill>
                <a:schemeClr val="bg1"/>
              </a:solidFill>
              <a:latin typeface="Bahnschrift SemiBold Condensed" panose="020B0502040204020203" pitchFamily="34" charset="0"/>
            </a:endParaRPr>
          </a:p>
        </p:txBody>
      </p:sp>
      <p:sp>
        <p:nvSpPr>
          <p:cNvPr id="169" name="Google Shape;169;p19"/>
          <p:cNvSpPr txBox="1">
            <a:spLocks noGrp="1"/>
          </p:cNvSpPr>
          <p:nvPr>
            <p:ph type="subTitle" idx="7"/>
          </p:nvPr>
        </p:nvSpPr>
        <p:spPr>
          <a:xfrm>
            <a:off x="5280205" y="2657791"/>
            <a:ext cx="2550001"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0B0F0"/>
                </a:solidFill>
                <a:latin typeface="Bahnschrift SemiBold Condensed" panose="020B0502040204020203" pitchFamily="34" charset="0"/>
              </a:rPr>
              <a:t>The data will be stored  and analyzed in the cloud.</a:t>
            </a:r>
            <a:endParaRPr sz="1600" dirty="0">
              <a:solidFill>
                <a:srgbClr val="00B0F0"/>
              </a:solidFill>
              <a:latin typeface="Bahnschrift SemiBold Condensed" panose="020B0502040204020203" pitchFamily="34" charset="0"/>
            </a:endParaRPr>
          </a:p>
        </p:txBody>
      </p:sp>
      <p:sp>
        <p:nvSpPr>
          <p:cNvPr id="171" name="Google Shape;171;p19"/>
          <p:cNvSpPr txBox="1">
            <a:spLocks noGrp="1"/>
          </p:cNvSpPr>
          <p:nvPr>
            <p:ph type="subTitle" idx="13"/>
          </p:nvPr>
        </p:nvSpPr>
        <p:spPr>
          <a:xfrm>
            <a:off x="6395132" y="3705989"/>
            <a:ext cx="2001372" cy="582232"/>
          </a:xfrm>
          <a:prstGeom prst="rect">
            <a:avLst/>
          </a:prstGeom>
        </p:spPr>
        <p:txBody>
          <a:bodyPr spcFirstLastPara="1" wrap="square" lIns="91425" tIns="91425" rIns="91425" bIns="91425" anchor="t" anchorCtr="0">
            <a:noAutofit/>
          </a:bodyPr>
          <a:lstStyle/>
          <a:p>
            <a:pPr marL="0" lvl="0" indent="0"/>
            <a:r>
              <a:rPr lang="en-US" sz="1600" b="1" dirty="0">
                <a:solidFill>
                  <a:schemeClr val="accent6"/>
                </a:solidFill>
                <a:latin typeface="Bahnschrift SemiBold Condensed" panose="020B0502040204020203" pitchFamily="34" charset="0"/>
              </a:rPr>
              <a:t>Open access of analyzed  data to the users.</a:t>
            </a:r>
            <a:endParaRPr sz="1600" b="1" dirty="0">
              <a:solidFill>
                <a:schemeClr val="accent6"/>
              </a:solidFill>
              <a:latin typeface="Bahnschrift SemiBold Condensed" panose="020B0502040204020203" pitchFamily="34" charset="0"/>
            </a:endParaRPr>
          </a:p>
        </p:txBody>
      </p:sp>
      <p:sp>
        <p:nvSpPr>
          <p:cNvPr id="2" name="Subtitle 1"/>
          <p:cNvSpPr>
            <a:spLocks noGrp="1"/>
          </p:cNvSpPr>
          <p:nvPr>
            <p:ph type="subTitle" idx="4"/>
          </p:nvPr>
        </p:nvSpPr>
        <p:spPr>
          <a:xfrm>
            <a:off x="3815256" y="1855137"/>
            <a:ext cx="2230522" cy="587213"/>
          </a:xfrm>
        </p:spPr>
        <p:txBody>
          <a:bodyPr/>
          <a:lstStyle/>
          <a:p>
            <a:r>
              <a:rPr lang="en-US" sz="1600" dirty="0">
                <a:solidFill>
                  <a:srgbClr val="FF0000"/>
                </a:solidFill>
                <a:latin typeface="Bahnschrift SemiBold Condensed" panose="020B0502040204020203" pitchFamily="34" charset="0"/>
              </a:rPr>
              <a:t>The data will be sent to the cloud in real time.</a:t>
            </a:r>
          </a:p>
        </p:txBody>
      </p:sp>
      <p:grpSp>
        <p:nvGrpSpPr>
          <p:cNvPr id="13" name="Google Shape;137;p18"/>
          <p:cNvGrpSpPr/>
          <p:nvPr/>
        </p:nvGrpSpPr>
        <p:grpSpPr>
          <a:xfrm>
            <a:off x="5854865" y="1460234"/>
            <a:ext cx="551241" cy="688198"/>
            <a:chOff x="2399200" y="797525"/>
            <a:chExt cx="3020500" cy="3770950"/>
          </a:xfrm>
        </p:grpSpPr>
        <p:sp>
          <p:nvSpPr>
            <p:cNvPr id="14" name="Google Shape;138;p18"/>
            <p:cNvSpPr/>
            <p:nvPr/>
          </p:nvSpPr>
          <p:spPr>
            <a:xfrm>
              <a:off x="2399600" y="1135300"/>
              <a:ext cx="3020100" cy="3433175"/>
            </a:xfrm>
            <a:custGeom>
              <a:avLst/>
              <a:gdLst/>
              <a:ahLst/>
              <a:cxnLst/>
              <a:rect l="l" t="t" r="r" b="b"/>
              <a:pathLst>
                <a:path w="120804" h="137327" extrusionOk="0">
                  <a:moveTo>
                    <a:pt x="81428" y="134076"/>
                  </a:moveTo>
                  <a:lnTo>
                    <a:pt x="81363" y="134114"/>
                  </a:lnTo>
                  <a:cubicBezTo>
                    <a:pt x="81385" y="134101"/>
                    <a:pt x="81407" y="134088"/>
                    <a:pt x="81428" y="134076"/>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576" y="137327"/>
                    <a:pt x="77861" y="136190"/>
                    <a:pt x="81536" y="134010"/>
                  </a:cubicBezTo>
                  <a:lnTo>
                    <a:pt x="81536" y="134010"/>
                  </a:lnTo>
                  <a:cubicBezTo>
                    <a:pt x="81500" y="134032"/>
                    <a:pt x="81464" y="134054"/>
                    <a:pt x="81428" y="134076"/>
                  </a:cubicBezTo>
                  <a:lnTo>
                    <a:pt x="81428" y="134076"/>
                  </a:ln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9;p18"/>
            <p:cNvSpPr/>
            <p:nvPr/>
          </p:nvSpPr>
          <p:spPr>
            <a:xfrm>
              <a:off x="2512800" y="1362100"/>
              <a:ext cx="2616100" cy="3062650"/>
            </a:xfrm>
            <a:custGeom>
              <a:avLst/>
              <a:gdLst/>
              <a:ahLst/>
              <a:cxnLst/>
              <a:rect l="l" t="t" r="r" b="b"/>
              <a:pathLst>
                <a:path w="104644" h="122506" extrusionOk="0">
                  <a:moveTo>
                    <a:pt x="31078" y="0"/>
                  </a:moveTo>
                  <a:cubicBezTo>
                    <a:pt x="26640" y="0"/>
                    <a:pt x="22475" y="1005"/>
                    <a:pt x="18767" y="3121"/>
                  </a:cubicBezTo>
                  <a:cubicBezTo>
                    <a:pt x="109" y="13745"/>
                    <a:pt x="1" y="48393"/>
                    <a:pt x="18550" y="80498"/>
                  </a:cubicBezTo>
                  <a:cubicBezTo>
                    <a:pt x="27809" y="96550"/>
                    <a:pt x="39984" y="108927"/>
                    <a:pt x="52175" y="115968"/>
                  </a:cubicBezTo>
                  <a:cubicBezTo>
                    <a:pt x="59511" y="120206"/>
                    <a:pt x="66848" y="122506"/>
                    <a:pt x="73562" y="122506"/>
                  </a:cubicBezTo>
                  <a:cubicBezTo>
                    <a:pt x="78005" y="122506"/>
                    <a:pt x="82175" y="121499"/>
                    <a:pt x="85893" y="119381"/>
                  </a:cubicBezTo>
                  <a:cubicBezTo>
                    <a:pt x="104551" y="108757"/>
                    <a:pt x="104644" y="74108"/>
                    <a:pt x="86110" y="42003"/>
                  </a:cubicBezTo>
                  <a:cubicBezTo>
                    <a:pt x="76835" y="25951"/>
                    <a:pt x="64676" y="13574"/>
                    <a:pt x="52485" y="6533"/>
                  </a:cubicBezTo>
                  <a:cubicBezTo>
                    <a:pt x="45144" y="2302"/>
                    <a:pt x="37797" y="0"/>
                    <a:pt x="310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p18"/>
            <p:cNvSpPr/>
            <p:nvPr/>
          </p:nvSpPr>
          <p:spPr>
            <a:xfrm>
              <a:off x="2980425" y="1916425"/>
              <a:ext cx="1731275" cy="2120825"/>
            </a:xfrm>
            <a:custGeom>
              <a:avLst/>
              <a:gdLst/>
              <a:ahLst/>
              <a:cxnLst/>
              <a:rect l="l" t="t" r="r" b="b"/>
              <a:pathLst>
                <a:path w="69251" h="84833" extrusionOk="0">
                  <a:moveTo>
                    <a:pt x="10825" y="1"/>
                  </a:moveTo>
                  <a:cubicBezTo>
                    <a:pt x="10601" y="1"/>
                    <a:pt x="10391" y="53"/>
                    <a:pt x="10206" y="164"/>
                  </a:cubicBezTo>
                  <a:cubicBezTo>
                    <a:pt x="9244" y="707"/>
                    <a:pt x="9244" y="2475"/>
                    <a:pt x="10206" y="4104"/>
                  </a:cubicBezTo>
                  <a:cubicBezTo>
                    <a:pt x="10609" y="4848"/>
                    <a:pt x="11198" y="5468"/>
                    <a:pt x="11912" y="5918"/>
                  </a:cubicBezTo>
                  <a:cubicBezTo>
                    <a:pt x="12283" y="6132"/>
                    <a:pt x="12655" y="6245"/>
                    <a:pt x="12997" y="6245"/>
                  </a:cubicBezTo>
                  <a:cubicBezTo>
                    <a:pt x="13225" y="6245"/>
                    <a:pt x="13440" y="6194"/>
                    <a:pt x="13633" y="6089"/>
                  </a:cubicBezTo>
                  <a:cubicBezTo>
                    <a:pt x="14579" y="5546"/>
                    <a:pt x="14579" y="3778"/>
                    <a:pt x="13633" y="2134"/>
                  </a:cubicBezTo>
                  <a:cubicBezTo>
                    <a:pt x="13230" y="1405"/>
                    <a:pt x="12641" y="784"/>
                    <a:pt x="11927" y="335"/>
                  </a:cubicBezTo>
                  <a:lnTo>
                    <a:pt x="11912" y="335"/>
                  </a:lnTo>
                  <a:cubicBezTo>
                    <a:pt x="11538" y="120"/>
                    <a:pt x="11165" y="1"/>
                    <a:pt x="10825" y="1"/>
                  </a:cubicBezTo>
                  <a:close/>
                  <a:moveTo>
                    <a:pt x="33617" y="2296"/>
                  </a:moveTo>
                  <a:cubicBezTo>
                    <a:pt x="32820" y="2296"/>
                    <a:pt x="32276" y="2928"/>
                    <a:pt x="32276" y="4026"/>
                  </a:cubicBezTo>
                  <a:cubicBezTo>
                    <a:pt x="32276" y="5561"/>
                    <a:pt x="33346" y="7438"/>
                    <a:pt x="34695" y="8214"/>
                  </a:cubicBezTo>
                  <a:cubicBezTo>
                    <a:pt x="35086" y="8438"/>
                    <a:pt x="35456" y="8545"/>
                    <a:pt x="35782" y="8545"/>
                  </a:cubicBezTo>
                  <a:cubicBezTo>
                    <a:pt x="36583" y="8545"/>
                    <a:pt x="37130" y="7908"/>
                    <a:pt x="37130" y="6818"/>
                  </a:cubicBezTo>
                  <a:cubicBezTo>
                    <a:pt x="37130" y="5282"/>
                    <a:pt x="36045" y="3390"/>
                    <a:pt x="34695" y="2630"/>
                  </a:cubicBezTo>
                  <a:lnTo>
                    <a:pt x="34711" y="2630"/>
                  </a:lnTo>
                  <a:cubicBezTo>
                    <a:pt x="34317" y="2404"/>
                    <a:pt x="33945" y="2296"/>
                    <a:pt x="33617" y="2296"/>
                  </a:cubicBezTo>
                  <a:close/>
                  <a:moveTo>
                    <a:pt x="1349" y="20752"/>
                  </a:moveTo>
                  <a:cubicBezTo>
                    <a:pt x="558" y="20752"/>
                    <a:pt x="11" y="21381"/>
                    <a:pt x="0" y="22467"/>
                  </a:cubicBezTo>
                  <a:cubicBezTo>
                    <a:pt x="0" y="24002"/>
                    <a:pt x="1086" y="25879"/>
                    <a:pt x="2420" y="26654"/>
                  </a:cubicBezTo>
                  <a:cubicBezTo>
                    <a:pt x="2814" y="26881"/>
                    <a:pt x="3185" y="26988"/>
                    <a:pt x="3514" y="26988"/>
                  </a:cubicBezTo>
                  <a:cubicBezTo>
                    <a:pt x="4311" y="26988"/>
                    <a:pt x="4855" y="26357"/>
                    <a:pt x="4855" y="25259"/>
                  </a:cubicBezTo>
                  <a:cubicBezTo>
                    <a:pt x="4855" y="23723"/>
                    <a:pt x="3769" y="21862"/>
                    <a:pt x="2435" y="21087"/>
                  </a:cubicBezTo>
                  <a:cubicBezTo>
                    <a:pt x="2045" y="20860"/>
                    <a:pt x="1676" y="20752"/>
                    <a:pt x="1349" y="20752"/>
                  </a:cubicBezTo>
                  <a:close/>
                  <a:moveTo>
                    <a:pt x="56352" y="26234"/>
                  </a:moveTo>
                  <a:cubicBezTo>
                    <a:pt x="56124" y="26234"/>
                    <a:pt x="55913" y="26285"/>
                    <a:pt x="55726" y="26391"/>
                  </a:cubicBezTo>
                  <a:cubicBezTo>
                    <a:pt x="54765" y="26934"/>
                    <a:pt x="54765" y="28702"/>
                    <a:pt x="55726" y="30346"/>
                  </a:cubicBezTo>
                  <a:cubicBezTo>
                    <a:pt x="56129" y="31075"/>
                    <a:pt x="56719" y="31695"/>
                    <a:pt x="57432" y="32145"/>
                  </a:cubicBezTo>
                  <a:cubicBezTo>
                    <a:pt x="57806" y="32360"/>
                    <a:pt x="58179" y="32479"/>
                    <a:pt x="58522" y="32479"/>
                  </a:cubicBezTo>
                  <a:cubicBezTo>
                    <a:pt x="58749" y="32479"/>
                    <a:pt x="58962" y="32427"/>
                    <a:pt x="59154" y="32315"/>
                  </a:cubicBezTo>
                  <a:cubicBezTo>
                    <a:pt x="60100" y="31773"/>
                    <a:pt x="60100" y="30005"/>
                    <a:pt x="59154" y="28376"/>
                  </a:cubicBezTo>
                  <a:cubicBezTo>
                    <a:pt x="58750" y="27632"/>
                    <a:pt x="58161" y="27011"/>
                    <a:pt x="57448" y="26561"/>
                  </a:cubicBezTo>
                  <a:cubicBezTo>
                    <a:pt x="57067" y="26348"/>
                    <a:pt x="56691" y="26234"/>
                    <a:pt x="56352" y="26234"/>
                  </a:cubicBezTo>
                  <a:close/>
                  <a:moveTo>
                    <a:pt x="10707" y="52337"/>
                  </a:moveTo>
                  <a:cubicBezTo>
                    <a:pt x="10480" y="52337"/>
                    <a:pt x="10268" y="52388"/>
                    <a:pt x="10082" y="52493"/>
                  </a:cubicBezTo>
                  <a:cubicBezTo>
                    <a:pt x="9120" y="53036"/>
                    <a:pt x="9120" y="54804"/>
                    <a:pt x="10082" y="56433"/>
                  </a:cubicBezTo>
                  <a:cubicBezTo>
                    <a:pt x="10485" y="57177"/>
                    <a:pt x="11074" y="57798"/>
                    <a:pt x="11788" y="58247"/>
                  </a:cubicBezTo>
                  <a:cubicBezTo>
                    <a:pt x="12161" y="58462"/>
                    <a:pt x="12534" y="58581"/>
                    <a:pt x="12877" y="58581"/>
                  </a:cubicBezTo>
                  <a:cubicBezTo>
                    <a:pt x="13104" y="58581"/>
                    <a:pt x="13318" y="58529"/>
                    <a:pt x="13509" y="58418"/>
                  </a:cubicBezTo>
                  <a:cubicBezTo>
                    <a:pt x="14455" y="57875"/>
                    <a:pt x="14455" y="56107"/>
                    <a:pt x="13525" y="54479"/>
                  </a:cubicBezTo>
                  <a:cubicBezTo>
                    <a:pt x="13106" y="53734"/>
                    <a:pt x="12517" y="53114"/>
                    <a:pt x="11803" y="52664"/>
                  </a:cubicBezTo>
                  <a:cubicBezTo>
                    <a:pt x="11422" y="52450"/>
                    <a:pt x="11047" y="52337"/>
                    <a:pt x="10707" y="52337"/>
                  </a:cubicBezTo>
                  <a:close/>
                  <a:moveTo>
                    <a:pt x="65744" y="57836"/>
                  </a:moveTo>
                  <a:cubicBezTo>
                    <a:pt x="64948" y="57836"/>
                    <a:pt x="64396" y="58468"/>
                    <a:pt x="64396" y="59566"/>
                  </a:cubicBezTo>
                  <a:cubicBezTo>
                    <a:pt x="64396" y="61101"/>
                    <a:pt x="65482" y="62978"/>
                    <a:pt x="66815" y="63738"/>
                  </a:cubicBezTo>
                  <a:cubicBezTo>
                    <a:pt x="67210" y="63965"/>
                    <a:pt x="67582" y="64072"/>
                    <a:pt x="67911" y="64072"/>
                  </a:cubicBezTo>
                  <a:cubicBezTo>
                    <a:pt x="68707" y="64072"/>
                    <a:pt x="69250" y="63444"/>
                    <a:pt x="69250" y="62358"/>
                  </a:cubicBezTo>
                  <a:cubicBezTo>
                    <a:pt x="69250" y="60807"/>
                    <a:pt x="68165" y="58945"/>
                    <a:pt x="66831" y="58170"/>
                  </a:cubicBezTo>
                  <a:cubicBezTo>
                    <a:pt x="66441" y="57944"/>
                    <a:pt x="66072" y="57836"/>
                    <a:pt x="65744" y="57836"/>
                  </a:cubicBezTo>
                  <a:close/>
                  <a:moveTo>
                    <a:pt x="33446" y="76308"/>
                  </a:moveTo>
                  <a:cubicBezTo>
                    <a:pt x="32649" y="76308"/>
                    <a:pt x="32105" y="76940"/>
                    <a:pt x="32105" y="78038"/>
                  </a:cubicBezTo>
                  <a:cubicBezTo>
                    <a:pt x="32090" y="79573"/>
                    <a:pt x="33175" y="81450"/>
                    <a:pt x="34525" y="82225"/>
                  </a:cubicBezTo>
                  <a:lnTo>
                    <a:pt x="34556" y="82241"/>
                  </a:lnTo>
                  <a:lnTo>
                    <a:pt x="34587" y="82272"/>
                  </a:lnTo>
                  <a:cubicBezTo>
                    <a:pt x="34977" y="82496"/>
                    <a:pt x="35346" y="82603"/>
                    <a:pt x="35672" y="82603"/>
                  </a:cubicBezTo>
                  <a:cubicBezTo>
                    <a:pt x="36473" y="82603"/>
                    <a:pt x="37022" y="81962"/>
                    <a:pt x="37022" y="80860"/>
                  </a:cubicBezTo>
                  <a:cubicBezTo>
                    <a:pt x="37022" y="79325"/>
                    <a:pt x="35936" y="77464"/>
                    <a:pt x="34602" y="76688"/>
                  </a:cubicBezTo>
                  <a:lnTo>
                    <a:pt x="34571" y="76673"/>
                  </a:lnTo>
                  <a:lnTo>
                    <a:pt x="34540" y="76642"/>
                  </a:lnTo>
                  <a:cubicBezTo>
                    <a:pt x="34146" y="76415"/>
                    <a:pt x="33775" y="76308"/>
                    <a:pt x="33446" y="76308"/>
                  </a:cubicBezTo>
                  <a:close/>
                  <a:moveTo>
                    <a:pt x="56280" y="78588"/>
                  </a:moveTo>
                  <a:cubicBezTo>
                    <a:pt x="56054" y="78588"/>
                    <a:pt x="55840" y="78640"/>
                    <a:pt x="55649" y="78751"/>
                  </a:cubicBezTo>
                  <a:cubicBezTo>
                    <a:pt x="54702" y="79294"/>
                    <a:pt x="54702" y="81062"/>
                    <a:pt x="55649" y="82691"/>
                  </a:cubicBezTo>
                  <a:cubicBezTo>
                    <a:pt x="56052" y="83435"/>
                    <a:pt x="56641" y="84055"/>
                    <a:pt x="57355" y="84505"/>
                  </a:cubicBezTo>
                  <a:cubicBezTo>
                    <a:pt x="57736" y="84719"/>
                    <a:pt x="58111" y="84832"/>
                    <a:pt x="58451" y="84832"/>
                  </a:cubicBezTo>
                  <a:cubicBezTo>
                    <a:pt x="58678" y="84832"/>
                    <a:pt x="58890" y="84782"/>
                    <a:pt x="59076" y="84676"/>
                  </a:cubicBezTo>
                  <a:cubicBezTo>
                    <a:pt x="60022" y="84117"/>
                    <a:pt x="60038" y="82349"/>
                    <a:pt x="59076" y="80721"/>
                  </a:cubicBezTo>
                  <a:cubicBezTo>
                    <a:pt x="58673" y="79992"/>
                    <a:pt x="58084" y="79372"/>
                    <a:pt x="57370" y="78922"/>
                  </a:cubicBezTo>
                  <a:cubicBezTo>
                    <a:pt x="56997" y="78707"/>
                    <a:pt x="56623" y="78588"/>
                    <a:pt x="56280" y="78588"/>
                  </a:cubicBez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p18"/>
            <p:cNvSpPr/>
            <p:nvPr/>
          </p:nvSpPr>
          <p:spPr>
            <a:xfrm>
              <a:off x="3669425" y="2345100"/>
              <a:ext cx="939900" cy="758650"/>
            </a:xfrm>
            <a:custGeom>
              <a:avLst/>
              <a:gdLst/>
              <a:ahLst/>
              <a:cxnLst/>
              <a:rect l="l" t="t" r="r" b="b"/>
              <a:pathLst>
                <a:path w="37596" h="30346" extrusionOk="0">
                  <a:moveTo>
                    <a:pt x="5569" y="20256"/>
                  </a:moveTo>
                  <a:lnTo>
                    <a:pt x="5569" y="20256"/>
                  </a:lnTo>
                  <a:cubicBezTo>
                    <a:pt x="5755" y="20318"/>
                    <a:pt x="5925" y="20395"/>
                    <a:pt x="6096" y="20488"/>
                  </a:cubicBezTo>
                  <a:cubicBezTo>
                    <a:pt x="6763" y="20907"/>
                    <a:pt x="7306" y="21450"/>
                    <a:pt x="7709" y="22117"/>
                  </a:cubicBezTo>
                  <a:cubicBezTo>
                    <a:pt x="8422" y="23218"/>
                    <a:pt x="8686" y="24443"/>
                    <a:pt x="8516" y="25312"/>
                  </a:cubicBezTo>
                  <a:cubicBezTo>
                    <a:pt x="8314" y="25250"/>
                    <a:pt x="8143" y="25172"/>
                    <a:pt x="7973" y="25079"/>
                  </a:cubicBezTo>
                  <a:cubicBezTo>
                    <a:pt x="7321" y="24676"/>
                    <a:pt x="6763" y="24117"/>
                    <a:pt x="6360" y="23451"/>
                  </a:cubicBezTo>
                  <a:cubicBezTo>
                    <a:pt x="5662" y="22349"/>
                    <a:pt x="5398" y="21124"/>
                    <a:pt x="5569" y="20256"/>
                  </a:cubicBezTo>
                  <a:close/>
                  <a:moveTo>
                    <a:pt x="37596" y="0"/>
                  </a:moveTo>
                  <a:lnTo>
                    <a:pt x="35704" y="1101"/>
                  </a:lnTo>
                  <a:lnTo>
                    <a:pt x="9756" y="17324"/>
                  </a:lnTo>
                  <a:cubicBezTo>
                    <a:pt x="9229" y="16797"/>
                    <a:pt x="8640" y="16347"/>
                    <a:pt x="8004" y="15959"/>
                  </a:cubicBezTo>
                  <a:cubicBezTo>
                    <a:pt x="7156" y="15475"/>
                    <a:pt x="6309" y="15215"/>
                    <a:pt x="5539" y="15215"/>
                  </a:cubicBezTo>
                  <a:cubicBezTo>
                    <a:pt x="5026" y="15215"/>
                    <a:pt x="4548" y="15330"/>
                    <a:pt x="4126" y="15572"/>
                  </a:cubicBezTo>
                  <a:lnTo>
                    <a:pt x="2299" y="16635"/>
                  </a:lnTo>
                  <a:lnTo>
                    <a:pt x="2299" y="16635"/>
                  </a:lnTo>
                  <a:cubicBezTo>
                    <a:pt x="2309" y="16628"/>
                    <a:pt x="2318" y="16620"/>
                    <a:pt x="2327" y="16611"/>
                  </a:cubicBezTo>
                  <a:lnTo>
                    <a:pt x="2327" y="16611"/>
                  </a:lnTo>
                  <a:cubicBezTo>
                    <a:pt x="2203" y="16688"/>
                    <a:pt x="2079" y="16766"/>
                    <a:pt x="1971" y="16843"/>
                  </a:cubicBezTo>
                  <a:cubicBezTo>
                    <a:pt x="1" y="18332"/>
                    <a:pt x="233" y="22427"/>
                    <a:pt x="2513" y="26010"/>
                  </a:cubicBezTo>
                  <a:cubicBezTo>
                    <a:pt x="3537" y="27623"/>
                    <a:pt x="4809" y="28863"/>
                    <a:pt x="6065" y="29592"/>
                  </a:cubicBezTo>
                  <a:cubicBezTo>
                    <a:pt x="6913" y="30081"/>
                    <a:pt x="7756" y="30345"/>
                    <a:pt x="8525" y="30345"/>
                  </a:cubicBezTo>
                  <a:cubicBezTo>
                    <a:pt x="9050" y="30345"/>
                    <a:pt x="9540" y="30222"/>
                    <a:pt x="9973" y="29965"/>
                  </a:cubicBezTo>
                  <a:lnTo>
                    <a:pt x="9973" y="29965"/>
                  </a:lnTo>
                  <a:lnTo>
                    <a:pt x="9958" y="29980"/>
                  </a:lnTo>
                  <a:lnTo>
                    <a:pt x="11850" y="28879"/>
                  </a:lnTo>
                  <a:cubicBezTo>
                    <a:pt x="11928" y="28832"/>
                    <a:pt x="12021" y="28770"/>
                    <a:pt x="12098" y="28708"/>
                  </a:cubicBezTo>
                  <a:cubicBezTo>
                    <a:pt x="13618" y="27576"/>
                    <a:pt x="13820" y="24893"/>
                    <a:pt x="12812" y="22086"/>
                  </a:cubicBezTo>
                  <a:lnTo>
                    <a:pt x="37596"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2;p18"/>
            <p:cNvSpPr/>
            <p:nvPr/>
          </p:nvSpPr>
          <p:spPr>
            <a:xfrm>
              <a:off x="3752800" y="2825875"/>
              <a:ext cx="159775" cy="182200"/>
            </a:xfrm>
            <a:custGeom>
              <a:avLst/>
              <a:gdLst/>
              <a:ahLst/>
              <a:cxnLst/>
              <a:rect l="l" t="t" r="r" b="b"/>
              <a:pathLst>
                <a:path w="6391" h="7288" extrusionOk="0">
                  <a:moveTo>
                    <a:pt x="2901" y="1"/>
                  </a:moveTo>
                  <a:lnTo>
                    <a:pt x="2901" y="1"/>
                  </a:lnTo>
                  <a:cubicBezTo>
                    <a:pt x="2870" y="11"/>
                    <a:pt x="2847" y="28"/>
                    <a:pt x="2821" y="47"/>
                  </a:cubicBezTo>
                  <a:lnTo>
                    <a:pt x="2821" y="47"/>
                  </a:lnTo>
                  <a:lnTo>
                    <a:pt x="2901" y="1"/>
                  </a:lnTo>
                  <a:close/>
                  <a:moveTo>
                    <a:pt x="2821" y="47"/>
                  </a:moveTo>
                  <a:lnTo>
                    <a:pt x="1008" y="1087"/>
                  </a:lnTo>
                  <a:cubicBezTo>
                    <a:pt x="962" y="1118"/>
                    <a:pt x="931" y="1133"/>
                    <a:pt x="884" y="1164"/>
                  </a:cubicBezTo>
                  <a:cubicBezTo>
                    <a:pt x="0" y="1831"/>
                    <a:pt x="109" y="3708"/>
                    <a:pt x="1133" y="5321"/>
                  </a:cubicBezTo>
                  <a:cubicBezTo>
                    <a:pt x="1536" y="5988"/>
                    <a:pt x="2094" y="6546"/>
                    <a:pt x="2746" y="6949"/>
                  </a:cubicBezTo>
                  <a:cubicBezTo>
                    <a:pt x="3124" y="7171"/>
                    <a:pt x="3507" y="7288"/>
                    <a:pt x="3857" y="7288"/>
                  </a:cubicBezTo>
                  <a:cubicBezTo>
                    <a:pt x="4096" y="7288"/>
                    <a:pt x="4319" y="7233"/>
                    <a:pt x="4514" y="7120"/>
                  </a:cubicBezTo>
                  <a:lnTo>
                    <a:pt x="6390" y="6019"/>
                  </a:lnTo>
                  <a:lnTo>
                    <a:pt x="6390" y="6019"/>
                  </a:lnTo>
                  <a:cubicBezTo>
                    <a:pt x="6195" y="6132"/>
                    <a:pt x="5975" y="6186"/>
                    <a:pt x="5739" y="6186"/>
                  </a:cubicBezTo>
                  <a:cubicBezTo>
                    <a:pt x="5394" y="6186"/>
                    <a:pt x="5016" y="6069"/>
                    <a:pt x="4638" y="5848"/>
                  </a:cubicBezTo>
                  <a:cubicBezTo>
                    <a:pt x="3986" y="5445"/>
                    <a:pt x="3428" y="4886"/>
                    <a:pt x="3025" y="4235"/>
                  </a:cubicBezTo>
                  <a:cubicBezTo>
                    <a:pt x="1986" y="2607"/>
                    <a:pt x="1877" y="745"/>
                    <a:pt x="2777" y="79"/>
                  </a:cubicBezTo>
                  <a:cubicBezTo>
                    <a:pt x="2793" y="68"/>
                    <a:pt x="2807" y="57"/>
                    <a:pt x="2821" y="47"/>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3;p18"/>
            <p:cNvSpPr/>
            <p:nvPr/>
          </p:nvSpPr>
          <p:spPr>
            <a:xfrm>
              <a:off x="3725275" y="2725550"/>
              <a:ext cx="189225" cy="81350"/>
            </a:xfrm>
            <a:custGeom>
              <a:avLst/>
              <a:gdLst/>
              <a:ahLst/>
              <a:cxnLst/>
              <a:rect l="l" t="t" r="r" b="b"/>
              <a:pathLst>
                <a:path w="7569" h="3254" extrusionOk="0">
                  <a:moveTo>
                    <a:pt x="21" y="1458"/>
                  </a:moveTo>
                  <a:cubicBezTo>
                    <a:pt x="14" y="1462"/>
                    <a:pt x="7" y="1466"/>
                    <a:pt x="0" y="1470"/>
                  </a:cubicBezTo>
                  <a:lnTo>
                    <a:pt x="21" y="1458"/>
                  </a:lnTo>
                  <a:close/>
                  <a:moveTo>
                    <a:pt x="3313" y="1"/>
                  </a:moveTo>
                  <a:cubicBezTo>
                    <a:pt x="2797" y="1"/>
                    <a:pt x="2316" y="120"/>
                    <a:pt x="1892" y="369"/>
                  </a:cubicBezTo>
                  <a:lnTo>
                    <a:pt x="21" y="1458"/>
                  </a:lnTo>
                  <a:lnTo>
                    <a:pt x="21" y="1458"/>
                  </a:lnTo>
                  <a:cubicBezTo>
                    <a:pt x="439" y="1217"/>
                    <a:pt x="913" y="1102"/>
                    <a:pt x="1420" y="1102"/>
                  </a:cubicBezTo>
                  <a:cubicBezTo>
                    <a:pt x="2186" y="1102"/>
                    <a:pt x="3027" y="1366"/>
                    <a:pt x="3862" y="1858"/>
                  </a:cubicBezTo>
                  <a:cubicBezTo>
                    <a:pt x="4529" y="2246"/>
                    <a:pt x="5134" y="2711"/>
                    <a:pt x="5677" y="3254"/>
                  </a:cubicBezTo>
                  <a:lnTo>
                    <a:pt x="7569" y="2153"/>
                  </a:lnTo>
                  <a:cubicBezTo>
                    <a:pt x="7026" y="1610"/>
                    <a:pt x="6421" y="1145"/>
                    <a:pt x="5770" y="757"/>
                  </a:cubicBezTo>
                  <a:cubicBezTo>
                    <a:pt x="4925" y="265"/>
                    <a:pt x="4081" y="1"/>
                    <a:pt x="3313" y="1"/>
                  </a:cubicBezTo>
                  <a:close/>
                </a:path>
              </a:pathLst>
            </a:custGeom>
            <a:solidFill>
              <a:srgbClr val="547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4;p18"/>
            <p:cNvSpPr/>
            <p:nvPr/>
          </p:nvSpPr>
          <p:spPr>
            <a:xfrm>
              <a:off x="3918350" y="2897625"/>
              <a:ext cx="96575" cy="197375"/>
            </a:xfrm>
            <a:custGeom>
              <a:avLst/>
              <a:gdLst/>
              <a:ahLst/>
              <a:cxnLst/>
              <a:rect l="l" t="t" r="r" b="b"/>
              <a:pathLst>
                <a:path w="3863" h="7895" extrusionOk="0">
                  <a:moveTo>
                    <a:pt x="2855" y="0"/>
                  </a:moveTo>
                  <a:lnTo>
                    <a:pt x="963" y="1101"/>
                  </a:lnTo>
                  <a:cubicBezTo>
                    <a:pt x="1971" y="3893"/>
                    <a:pt x="1769" y="6576"/>
                    <a:pt x="249" y="7724"/>
                  </a:cubicBezTo>
                  <a:cubicBezTo>
                    <a:pt x="172" y="7771"/>
                    <a:pt x="78" y="7833"/>
                    <a:pt x="1" y="7895"/>
                  </a:cubicBezTo>
                  <a:lnTo>
                    <a:pt x="1893" y="6793"/>
                  </a:lnTo>
                  <a:cubicBezTo>
                    <a:pt x="1971" y="6731"/>
                    <a:pt x="2064" y="6685"/>
                    <a:pt x="2141" y="6623"/>
                  </a:cubicBezTo>
                  <a:cubicBezTo>
                    <a:pt x="3661" y="5475"/>
                    <a:pt x="3863" y="2807"/>
                    <a:pt x="2855" y="0"/>
                  </a:cubicBez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5;p18"/>
            <p:cNvSpPr/>
            <p:nvPr/>
          </p:nvSpPr>
          <p:spPr>
            <a:xfrm>
              <a:off x="3942400" y="2345100"/>
              <a:ext cx="666925" cy="580075"/>
            </a:xfrm>
            <a:custGeom>
              <a:avLst/>
              <a:gdLst/>
              <a:ahLst/>
              <a:cxnLst/>
              <a:rect l="l" t="t" r="r" b="b"/>
              <a:pathLst>
                <a:path w="26677" h="23203" extrusionOk="0">
                  <a:moveTo>
                    <a:pt x="26677" y="0"/>
                  </a:moveTo>
                  <a:lnTo>
                    <a:pt x="24785" y="1101"/>
                  </a:lnTo>
                  <a:lnTo>
                    <a:pt x="1" y="23202"/>
                  </a:lnTo>
                  <a:lnTo>
                    <a:pt x="1893" y="22101"/>
                  </a:lnTo>
                  <a:lnTo>
                    <a:pt x="26677"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p18"/>
            <p:cNvSpPr/>
            <p:nvPr/>
          </p:nvSpPr>
          <p:spPr>
            <a:xfrm>
              <a:off x="3669050" y="2372625"/>
              <a:ext cx="892975" cy="731425"/>
            </a:xfrm>
            <a:custGeom>
              <a:avLst/>
              <a:gdLst/>
              <a:ahLst/>
              <a:cxnLst/>
              <a:rect l="l" t="t" r="r" b="b"/>
              <a:pathLst>
                <a:path w="35719" h="29257" extrusionOk="0">
                  <a:moveTo>
                    <a:pt x="4996" y="19060"/>
                  </a:moveTo>
                  <a:cubicBezTo>
                    <a:pt x="5348" y="19060"/>
                    <a:pt x="5732" y="19179"/>
                    <a:pt x="6111" y="19403"/>
                  </a:cubicBezTo>
                  <a:cubicBezTo>
                    <a:pt x="6778" y="19806"/>
                    <a:pt x="7321" y="20364"/>
                    <a:pt x="7724" y="21016"/>
                  </a:cubicBezTo>
                  <a:cubicBezTo>
                    <a:pt x="8763" y="22644"/>
                    <a:pt x="8872" y="24505"/>
                    <a:pt x="7972" y="25172"/>
                  </a:cubicBezTo>
                  <a:cubicBezTo>
                    <a:pt x="7749" y="25340"/>
                    <a:pt x="7487" y="25419"/>
                    <a:pt x="7204" y="25419"/>
                  </a:cubicBezTo>
                  <a:cubicBezTo>
                    <a:pt x="6858" y="25419"/>
                    <a:pt x="6479" y="25301"/>
                    <a:pt x="6096" y="25079"/>
                  </a:cubicBezTo>
                  <a:cubicBezTo>
                    <a:pt x="5444" y="24676"/>
                    <a:pt x="4886" y="24118"/>
                    <a:pt x="4483" y="23451"/>
                  </a:cubicBezTo>
                  <a:cubicBezTo>
                    <a:pt x="3459" y="21838"/>
                    <a:pt x="3350" y="19977"/>
                    <a:pt x="4234" y="19294"/>
                  </a:cubicBezTo>
                  <a:cubicBezTo>
                    <a:pt x="4455" y="19136"/>
                    <a:pt x="4715" y="19060"/>
                    <a:pt x="4996" y="19060"/>
                  </a:cubicBezTo>
                  <a:close/>
                  <a:moveTo>
                    <a:pt x="35719" y="0"/>
                  </a:moveTo>
                  <a:lnTo>
                    <a:pt x="7926" y="17371"/>
                  </a:lnTo>
                  <a:cubicBezTo>
                    <a:pt x="7383" y="16828"/>
                    <a:pt x="6778" y="16363"/>
                    <a:pt x="6127" y="15960"/>
                  </a:cubicBezTo>
                  <a:cubicBezTo>
                    <a:pt x="5283" y="15474"/>
                    <a:pt x="4443" y="15213"/>
                    <a:pt x="3678" y="15213"/>
                  </a:cubicBezTo>
                  <a:cubicBezTo>
                    <a:pt x="3051" y="15213"/>
                    <a:pt x="2474" y="15388"/>
                    <a:pt x="1986" y="15758"/>
                  </a:cubicBezTo>
                  <a:cubicBezTo>
                    <a:pt x="0" y="17231"/>
                    <a:pt x="248" y="21341"/>
                    <a:pt x="2528" y="24924"/>
                  </a:cubicBezTo>
                  <a:cubicBezTo>
                    <a:pt x="3552" y="26537"/>
                    <a:pt x="4824" y="27778"/>
                    <a:pt x="6080" y="28507"/>
                  </a:cubicBezTo>
                  <a:cubicBezTo>
                    <a:pt x="6928" y="28995"/>
                    <a:pt x="7772" y="29256"/>
                    <a:pt x="8540" y="29256"/>
                  </a:cubicBezTo>
                  <a:cubicBezTo>
                    <a:pt x="9162" y="29256"/>
                    <a:pt x="9735" y="29085"/>
                    <a:pt x="10221" y="28724"/>
                  </a:cubicBezTo>
                  <a:cubicBezTo>
                    <a:pt x="11741" y="27576"/>
                    <a:pt x="11943" y="24909"/>
                    <a:pt x="10935" y="22101"/>
                  </a:cubicBezTo>
                  <a:lnTo>
                    <a:pt x="35719" y="0"/>
                  </a:lnTo>
                  <a:close/>
                </a:path>
              </a:pathLst>
            </a:custGeom>
            <a:solidFill>
              <a:srgbClr val="3A63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7;p18"/>
            <p:cNvSpPr/>
            <p:nvPr/>
          </p:nvSpPr>
          <p:spPr>
            <a:xfrm>
              <a:off x="2399600" y="1135300"/>
              <a:ext cx="3020100" cy="3433175"/>
            </a:xfrm>
            <a:custGeom>
              <a:avLst/>
              <a:gdLst/>
              <a:ahLst/>
              <a:cxnLst/>
              <a:rect l="l" t="t" r="r" b="b"/>
              <a:pathLst>
                <a:path w="120804" h="137327" extrusionOk="0">
                  <a:moveTo>
                    <a:pt x="30562" y="26804"/>
                  </a:moveTo>
                  <a:cubicBezTo>
                    <a:pt x="35745" y="26804"/>
                    <a:pt x="41599" y="28491"/>
                    <a:pt x="47785" y="32060"/>
                  </a:cubicBezTo>
                  <a:cubicBezTo>
                    <a:pt x="68955" y="44298"/>
                    <a:pt x="86078" y="73936"/>
                    <a:pt x="86000" y="98271"/>
                  </a:cubicBezTo>
                  <a:cubicBezTo>
                    <a:pt x="85985" y="107608"/>
                    <a:pt x="83426" y="114789"/>
                    <a:pt x="79099" y="119426"/>
                  </a:cubicBezTo>
                  <a:cubicBezTo>
                    <a:pt x="77521" y="119801"/>
                    <a:pt x="75856" y="119992"/>
                    <a:pt x="74116" y="119992"/>
                  </a:cubicBezTo>
                  <a:cubicBezTo>
                    <a:pt x="68944" y="119992"/>
                    <a:pt x="63109" y="118305"/>
                    <a:pt x="56936" y="114742"/>
                  </a:cubicBezTo>
                  <a:cubicBezTo>
                    <a:pt x="35750" y="102505"/>
                    <a:pt x="18643" y="72882"/>
                    <a:pt x="18705" y="48532"/>
                  </a:cubicBezTo>
                  <a:cubicBezTo>
                    <a:pt x="18736" y="39195"/>
                    <a:pt x="21279" y="31998"/>
                    <a:pt x="25606" y="27361"/>
                  </a:cubicBezTo>
                  <a:cubicBezTo>
                    <a:pt x="27175" y="26992"/>
                    <a:pt x="28831" y="26804"/>
                    <a:pt x="30562" y="26804"/>
                  </a:cubicBezTo>
                  <a:close/>
                  <a:moveTo>
                    <a:pt x="51958" y="0"/>
                  </a:moveTo>
                  <a:cubicBezTo>
                    <a:pt x="47301" y="0"/>
                    <a:pt x="43077" y="1101"/>
                    <a:pt x="39441" y="3213"/>
                  </a:cubicBezTo>
                  <a:lnTo>
                    <a:pt x="13959" y="18148"/>
                  </a:lnTo>
                  <a:lnTo>
                    <a:pt x="13959" y="18148"/>
                  </a:lnTo>
                  <a:lnTo>
                    <a:pt x="14036" y="18102"/>
                  </a:lnTo>
                  <a:lnTo>
                    <a:pt x="14036" y="18102"/>
                  </a:lnTo>
                  <a:cubicBezTo>
                    <a:pt x="5444" y="23049"/>
                    <a:pt x="124" y="33611"/>
                    <a:pt x="78" y="48656"/>
                  </a:cubicBezTo>
                  <a:cubicBezTo>
                    <a:pt x="0" y="78853"/>
                    <a:pt x="21233" y="115626"/>
                    <a:pt x="47506" y="130810"/>
                  </a:cubicBezTo>
                  <a:cubicBezTo>
                    <a:pt x="55171" y="135233"/>
                    <a:pt x="62419" y="137327"/>
                    <a:pt x="68842" y="137327"/>
                  </a:cubicBezTo>
                  <a:cubicBezTo>
                    <a:pt x="73635" y="137327"/>
                    <a:pt x="77968" y="136161"/>
                    <a:pt x="81673" y="133927"/>
                  </a:cubicBezTo>
                  <a:lnTo>
                    <a:pt x="81673" y="133927"/>
                  </a:lnTo>
                  <a:cubicBezTo>
                    <a:pt x="81565" y="133989"/>
                    <a:pt x="81456" y="134052"/>
                    <a:pt x="81348" y="134114"/>
                  </a:cubicBezTo>
                  <a:lnTo>
                    <a:pt x="106845" y="119178"/>
                  </a:lnTo>
                  <a:cubicBezTo>
                    <a:pt x="115391" y="114215"/>
                    <a:pt x="120680" y="103668"/>
                    <a:pt x="120726" y="88655"/>
                  </a:cubicBezTo>
                  <a:cubicBezTo>
                    <a:pt x="120804" y="58473"/>
                    <a:pt x="99571" y="21700"/>
                    <a:pt x="73298" y="6532"/>
                  </a:cubicBezTo>
                  <a:cubicBezTo>
                    <a:pt x="65636" y="2098"/>
                    <a:pt x="58385" y="0"/>
                    <a:pt x="51958"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8;p18"/>
            <p:cNvSpPr/>
            <p:nvPr/>
          </p:nvSpPr>
          <p:spPr>
            <a:xfrm>
              <a:off x="2630300" y="1733625"/>
              <a:ext cx="1192700" cy="2406725"/>
            </a:xfrm>
            <a:custGeom>
              <a:avLst/>
              <a:gdLst/>
              <a:ahLst/>
              <a:cxnLst/>
              <a:rect l="l" t="t" r="r" b="b"/>
              <a:pathLst>
                <a:path w="47708" h="96269" extrusionOk="0">
                  <a:moveTo>
                    <a:pt x="20674" y="0"/>
                  </a:moveTo>
                  <a:lnTo>
                    <a:pt x="11260" y="5460"/>
                  </a:lnTo>
                  <a:cubicBezTo>
                    <a:pt x="4374" y="9461"/>
                    <a:pt x="109" y="17961"/>
                    <a:pt x="78" y="30058"/>
                  </a:cubicBezTo>
                  <a:cubicBezTo>
                    <a:pt x="0" y="54393"/>
                    <a:pt x="17123" y="84031"/>
                    <a:pt x="38309" y="96268"/>
                  </a:cubicBezTo>
                  <a:lnTo>
                    <a:pt x="47708" y="90809"/>
                  </a:lnTo>
                  <a:cubicBezTo>
                    <a:pt x="26522" y="78572"/>
                    <a:pt x="9415" y="48949"/>
                    <a:pt x="9477" y="24599"/>
                  </a:cubicBezTo>
                  <a:cubicBezTo>
                    <a:pt x="9508" y="12501"/>
                    <a:pt x="13788" y="4002"/>
                    <a:pt x="20674"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9;p18"/>
            <p:cNvSpPr/>
            <p:nvPr/>
          </p:nvSpPr>
          <p:spPr>
            <a:xfrm>
              <a:off x="3588000" y="4003850"/>
              <a:ext cx="917025" cy="268075"/>
            </a:xfrm>
            <a:custGeom>
              <a:avLst/>
              <a:gdLst/>
              <a:ahLst/>
              <a:cxnLst/>
              <a:rect l="l" t="t" r="r" b="b"/>
              <a:pathLst>
                <a:path w="36681" h="10723" extrusionOk="0">
                  <a:moveTo>
                    <a:pt x="36681" y="2668"/>
                  </a:moveTo>
                  <a:lnTo>
                    <a:pt x="36671" y="2674"/>
                  </a:lnTo>
                  <a:lnTo>
                    <a:pt x="36671" y="2674"/>
                  </a:lnTo>
                  <a:cubicBezTo>
                    <a:pt x="36674" y="2672"/>
                    <a:pt x="36677" y="2670"/>
                    <a:pt x="36681" y="2668"/>
                  </a:cubicBezTo>
                  <a:close/>
                  <a:moveTo>
                    <a:pt x="9400" y="0"/>
                  </a:moveTo>
                  <a:lnTo>
                    <a:pt x="1" y="5459"/>
                  </a:lnTo>
                  <a:cubicBezTo>
                    <a:pt x="6179" y="9030"/>
                    <a:pt x="12019" y="10723"/>
                    <a:pt x="17196" y="10723"/>
                  </a:cubicBezTo>
                  <a:cubicBezTo>
                    <a:pt x="20947" y="10723"/>
                    <a:pt x="24350" y="9834"/>
                    <a:pt x="27282" y="8127"/>
                  </a:cubicBezTo>
                  <a:lnTo>
                    <a:pt x="36671" y="2674"/>
                  </a:lnTo>
                  <a:lnTo>
                    <a:pt x="36671" y="2674"/>
                  </a:lnTo>
                  <a:cubicBezTo>
                    <a:pt x="33749" y="4369"/>
                    <a:pt x="30353" y="5252"/>
                    <a:pt x="26608" y="5252"/>
                  </a:cubicBezTo>
                  <a:cubicBezTo>
                    <a:pt x="21428" y="5252"/>
                    <a:pt x="15581" y="3563"/>
                    <a:pt x="9400"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0;p18"/>
            <p:cNvSpPr/>
            <p:nvPr/>
          </p:nvSpPr>
          <p:spPr>
            <a:xfrm>
              <a:off x="2748550" y="1135275"/>
              <a:ext cx="1483525" cy="536725"/>
            </a:xfrm>
            <a:custGeom>
              <a:avLst/>
              <a:gdLst/>
              <a:ahLst/>
              <a:cxnLst/>
              <a:rect l="l" t="t" r="r" b="b"/>
              <a:pathLst>
                <a:path w="59341" h="21469" extrusionOk="0">
                  <a:moveTo>
                    <a:pt x="38007" y="0"/>
                  </a:moveTo>
                  <a:cubicBezTo>
                    <a:pt x="33348" y="0"/>
                    <a:pt x="29121" y="1101"/>
                    <a:pt x="25483" y="3214"/>
                  </a:cubicBezTo>
                  <a:lnTo>
                    <a:pt x="1" y="18149"/>
                  </a:lnTo>
                  <a:cubicBezTo>
                    <a:pt x="3633" y="16040"/>
                    <a:pt x="7851" y="14942"/>
                    <a:pt x="12500" y="14942"/>
                  </a:cubicBezTo>
                  <a:cubicBezTo>
                    <a:pt x="18928" y="14942"/>
                    <a:pt x="26181" y="17041"/>
                    <a:pt x="33858" y="21468"/>
                  </a:cubicBezTo>
                  <a:lnTo>
                    <a:pt x="59340" y="6517"/>
                  </a:lnTo>
                  <a:cubicBezTo>
                    <a:pt x="51681" y="2094"/>
                    <a:pt x="44433" y="0"/>
                    <a:pt x="38007"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p18"/>
            <p:cNvSpPr/>
            <p:nvPr/>
          </p:nvSpPr>
          <p:spPr>
            <a:xfrm>
              <a:off x="3594975" y="1298575"/>
              <a:ext cx="1824725" cy="3189575"/>
            </a:xfrm>
            <a:custGeom>
              <a:avLst/>
              <a:gdLst/>
              <a:ahLst/>
              <a:cxnLst/>
              <a:rect l="l" t="t" r="r" b="b"/>
              <a:pathLst>
                <a:path w="72989" h="127583" extrusionOk="0">
                  <a:moveTo>
                    <a:pt x="25483" y="1"/>
                  </a:moveTo>
                  <a:lnTo>
                    <a:pt x="1" y="14936"/>
                  </a:lnTo>
                  <a:cubicBezTo>
                    <a:pt x="26274" y="30105"/>
                    <a:pt x="47507" y="66878"/>
                    <a:pt x="47414" y="97075"/>
                  </a:cubicBezTo>
                  <a:cubicBezTo>
                    <a:pt x="47367" y="111988"/>
                    <a:pt x="42138" y="122499"/>
                    <a:pt x="33678" y="127497"/>
                  </a:cubicBezTo>
                  <a:lnTo>
                    <a:pt x="33678" y="127497"/>
                  </a:lnTo>
                  <a:lnTo>
                    <a:pt x="59030" y="112647"/>
                  </a:lnTo>
                  <a:cubicBezTo>
                    <a:pt x="67576" y="107684"/>
                    <a:pt x="72865" y="97137"/>
                    <a:pt x="72911" y="82124"/>
                  </a:cubicBezTo>
                  <a:cubicBezTo>
                    <a:pt x="72989" y="51942"/>
                    <a:pt x="51756" y="15169"/>
                    <a:pt x="25483" y="1"/>
                  </a:cubicBezTo>
                  <a:close/>
                  <a:moveTo>
                    <a:pt x="33678" y="127497"/>
                  </a:moveTo>
                  <a:lnTo>
                    <a:pt x="33533" y="127583"/>
                  </a:lnTo>
                  <a:cubicBezTo>
                    <a:pt x="33581" y="127554"/>
                    <a:pt x="33630" y="127526"/>
                    <a:pt x="33678" y="127497"/>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p18"/>
            <p:cNvSpPr/>
            <p:nvPr/>
          </p:nvSpPr>
          <p:spPr>
            <a:xfrm>
              <a:off x="2399200" y="1508825"/>
              <a:ext cx="2383075" cy="3059625"/>
            </a:xfrm>
            <a:custGeom>
              <a:avLst/>
              <a:gdLst/>
              <a:ahLst/>
              <a:cxnLst/>
              <a:rect l="l" t="t" r="r" b="b"/>
              <a:pathLst>
                <a:path w="95323" h="122385" extrusionOk="0">
                  <a:moveTo>
                    <a:pt x="30596" y="11864"/>
                  </a:moveTo>
                  <a:cubicBezTo>
                    <a:pt x="35775" y="11864"/>
                    <a:pt x="41619" y="13553"/>
                    <a:pt x="47801" y="17119"/>
                  </a:cubicBezTo>
                  <a:cubicBezTo>
                    <a:pt x="68971" y="29357"/>
                    <a:pt x="86094" y="58995"/>
                    <a:pt x="86016" y="83330"/>
                  </a:cubicBezTo>
                  <a:cubicBezTo>
                    <a:pt x="85972" y="100564"/>
                    <a:pt x="77317" y="110516"/>
                    <a:pt x="64750" y="110516"/>
                  </a:cubicBezTo>
                  <a:cubicBezTo>
                    <a:pt x="59572" y="110516"/>
                    <a:pt x="53730" y="108827"/>
                    <a:pt x="47553" y="105260"/>
                  </a:cubicBezTo>
                  <a:cubicBezTo>
                    <a:pt x="26367" y="93023"/>
                    <a:pt x="9244" y="63385"/>
                    <a:pt x="9322" y="39050"/>
                  </a:cubicBezTo>
                  <a:cubicBezTo>
                    <a:pt x="9377" y="21816"/>
                    <a:pt x="18027" y="11864"/>
                    <a:pt x="30596" y="11864"/>
                  </a:cubicBezTo>
                  <a:close/>
                  <a:moveTo>
                    <a:pt x="26474" y="1"/>
                  </a:moveTo>
                  <a:cubicBezTo>
                    <a:pt x="10880" y="1"/>
                    <a:pt x="149" y="12344"/>
                    <a:pt x="94" y="33715"/>
                  </a:cubicBezTo>
                  <a:cubicBezTo>
                    <a:pt x="1" y="63912"/>
                    <a:pt x="21233" y="100701"/>
                    <a:pt x="47522" y="115869"/>
                  </a:cubicBezTo>
                  <a:cubicBezTo>
                    <a:pt x="55187" y="120290"/>
                    <a:pt x="62435" y="122385"/>
                    <a:pt x="68859" y="122385"/>
                  </a:cubicBezTo>
                  <a:cubicBezTo>
                    <a:pt x="84453" y="122385"/>
                    <a:pt x="95190" y="110041"/>
                    <a:pt x="95245" y="88665"/>
                  </a:cubicBezTo>
                  <a:cubicBezTo>
                    <a:pt x="95322" y="58468"/>
                    <a:pt x="74105" y="21695"/>
                    <a:pt x="47832" y="6526"/>
                  </a:cubicBezTo>
                  <a:cubicBezTo>
                    <a:pt x="40158" y="2099"/>
                    <a:pt x="32903" y="1"/>
                    <a:pt x="26474" y="1"/>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3;p18"/>
            <p:cNvSpPr/>
            <p:nvPr/>
          </p:nvSpPr>
          <p:spPr>
            <a:xfrm>
              <a:off x="4457325" y="1826425"/>
              <a:ext cx="749700" cy="790025"/>
            </a:xfrm>
            <a:custGeom>
              <a:avLst/>
              <a:gdLst/>
              <a:ahLst/>
              <a:cxnLst/>
              <a:rect l="l" t="t" r="r" b="b"/>
              <a:pathLst>
                <a:path w="29988" h="31601" extrusionOk="0">
                  <a:moveTo>
                    <a:pt x="12886" y="0"/>
                  </a:moveTo>
                  <a:cubicBezTo>
                    <a:pt x="11551" y="0"/>
                    <a:pt x="10384" y="358"/>
                    <a:pt x="9445" y="1034"/>
                  </a:cubicBezTo>
                  <a:lnTo>
                    <a:pt x="9461" y="1019"/>
                  </a:lnTo>
                  <a:lnTo>
                    <a:pt x="2823" y="5749"/>
                  </a:lnTo>
                  <a:cubicBezTo>
                    <a:pt x="977" y="7068"/>
                    <a:pt x="0" y="9611"/>
                    <a:pt x="341" y="13070"/>
                  </a:cubicBezTo>
                  <a:cubicBezTo>
                    <a:pt x="1024" y="19925"/>
                    <a:pt x="6638" y="27773"/>
                    <a:pt x="12904" y="30596"/>
                  </a:cubicBezTo>
                  <a:cubicBezTo>
                    <a:pt x="14419" y="31278"/>
                    <a:pt x="15835" y="31600"/>
                    <a:pt x="17100" y="31600"/>
                  </a:cubicBezTo>
                  <a:cubicBezTo>
                    <a:pt x="18424" y="31600"/>
                    <a:pt x="19583" y="31247"/>
                    <a:pt x="20519" y="30580"/>
                  </a:cubicBezTo>
                  <a:lnTo>
                    <a:pt x="27028" y="25942"/>
                  </a:lnTo>
                  <a:lnTo>
                    <a:pt x="27028" y="25942"/>
                  </a:lnTo>
                  <a:cubicBezTo>
                    <a:pt x="27023" y="25945"/>
                    <a:pt x="27017" y="25948"/>
                    <a:pt x="27012" y="25952"/>
                  </a:cubicBezTo>
                  <a:lnTo>
                    <a:pt x="27012" y="25952"/>
                  </a:lnTo>
                  <a:cubicBezTo>
                    <a:pt x="27021" y="25946"/>
                    <a:pt x="27029" y="25941"/>
                    <a:pt x="27037" y="25935"/>
                  </a:cubicBezTo>
                  <a:lnTo>
                    <a:pt x="27037" y="25935"/>
                  </a:lnTo>
                  <a:lnTo>
                    <a:pt x="27028" y="25942"/>
                  </a:lnTo>
                  <a:lnTo>
                    <a:pt x="27028" y="25942"/>
                  </a:lnTo>
                  <a:cubicBezTo>
                    <a:pt x="27065" y="25919"/>
                    <a:pt x="27107" y="25895"/>
                    <a:pt x="27143" y="25864"/>
                  </a:cubicBezTo>
                  <a:lnTo>
                    <a:pt x="27143" y="25864"/>
                  </a:lnTo>
                  <a:cubicBezTo>
                    <a:pt x="27108" y="25888"/>
                    <a:pt x="27073" y="25912"/>
                    <a:pt x="27037" y="25935"/>
                  </a:cubicBezTo>
                  <a:lnTo>
                    <a:pt x="27037" y="25935"/>
                  </a:lnTo>
                  <a:lnTo>
                    <a:pt x="27157" y="25850"/>
                  </a:lnTo>
                  <a:lnTo>
                    <a:pt x="27157" y="25850"/>
                  </a:lnTo>
                  <a:cubicBezTo>
                    <a:pt x="27153" y="25855"/>
                    <a:pt x="27148" y="25859"/>
                    <a:pt x="27143" y="25864"/>
                  </a:cubicBezTo>
                  <a:lnTo>
                    <a:pt x="27143" y="25864"/>
                  </a:lnTo>
                  <a:cubicBezTo>
                    <a:pt x="29006" y="24560"/>
                    <a:pt x="29987" y="21995"/>
                    <a:pt x="29654" y="18529"/>
                  </a:cubicBezTo>
                  <a:cubicBezTo>
                    <a:pt x="28972" y="11674"/>
                    <a:pt x="23342" y="3826"/>
                    <a:pt x="17092" y="1003"/>
                  </a:cubicBezTo>
                  <a:cubicBezTo>
                    <a:pt x="15573" y="323"/>
                    <a:pt x="14154" y="0"/>
                    <a:pt x="12886" y="0"/>
                  </a:cubicBezTo>
                  <a:close/>
                </a:path>
              </a:pathLst>
            </a:custGeom>
            <a:solidFill>
              <a:srgbClr val="A5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4;p18"/>
            <p:cNvSpPr/>
            <p:nvPr/>
          </p:nvSpPr>
          <p:spPr>
            <a:xfrm>
              <a:off x="4457325" y="1852275"/>
              <a:ext cx="678950" cy="764175"/>
            </a:xfrm>
            <a:custGeom>
              <a:avLst/>
              <a:gdLst/>
              <a:ahLst/>
              <a:cxnLst/>
              <a:rect l="l" t="t" r="r" b="b"/>
              <a:pathLst>
                <a:path w="27158" h="30567" extrusionOk="0">
                  <a:moveTo>
                    <a:pt x="9461" y="0"/>
                  </a:moveTo>
                  <a:lnTo>
                    <a:pt x="2823" y="4715"/>
                  </a:lnTo>
                  <a:cubicBezTo>
                    <a:pt x="977" y="6034"/>
                    <a:pt x="0" y="8577"/>
                    <a:pt x="341" y="12036"/>
                  </a:cubicBezTo>
                  <a:cubicBezTo>
                    <a:pt x="1024" y="18907"/>
                    <a:pt x="6638" y="26754"/>
                    <a:pt x="12904" y="29562"/>
                  </a:cubicBezTo>
                  <a:cubicBezTo>
                    <a:pt x="14419" y="30244"/>
                    <a:pt x="15835" y="30566"/>
                    <a:pt x="17100" y="30566"/>
                  </a:cubicBezTo>
                  <a:cubicBezTo>
                    <a:pt x="18424" y="30566"/>
                    <a:pt x="19583" y="30213"/>
                    <a:pt x="20519" y="29546"/>
                  </a:cubicBezTo>
                  <a:lnTo>
                    <a:pt x="27157" y="24816"/>
                  </a:lnTo>
                  <a:lnTo>
                    <a:pt x="27157" y="24816"/>
                  </a:lnTo>
                  <a:cubicBezTo>
                    <a:pt x="26221" y="25482"/>
                    <a:pt x="25062" y="25836"/>
                    <a:pt x="23738" y="25836"/>
                  </a:cubicBezTo>
                  <a:cubicBezTo>
                    <a:pt x="22473" y="25836"/>
                    <a:pt x="21058" y="25513"/>
                    <a:pt x="19542" y="24831"/>
                  </a:cubicBezTo>
                  <a:cubicBezTo>
                    <a:pt x="13276" y="22024"/>
                    <a:pt x="7646" y="14176"/>
                    <a:pt x="6979" y="7305"/>
                  </a:cubicBezTo>
                  <a:cubicBezTo>
                    <a:pt x="6638" y="3862"/>
                    <a:pt x="7615" y="1319"/>
                    <a:pt x="9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5;p18"/>
            <p:cNvSpPr/>
            <p:nvPr/>
          </p:nvSpPr>
          <p:spPr>
            <a:xfrm>
              <a:off x="4618875" y="1826425"/>
              <a:ext cx="592450" cy="671775"/>
            </a:xfrm>
            <a:custGeom>
              <a:avLst/>
              <a:gdLst/>
              <a:ahLst/>
              <a:cxnLst/>
              <a:rect l="l" t="t" r="r" b="b"/>
              <a:pathLst>
                <a:path w="23698" h="26871" extrusionOk="0">
                  <a:moveTo>
                    <a:pt x="6428" y="0"/>
                  </a:moveTo>
                  <a:cubicBezTo>
                    <a:pt x="2474" y="0"/>
                    <a:pt x="0" y="3146"/>
                    <a:pt x="517" y="8339"/>
                  </a:cubicBezTo>
                  <a:cubicBezTo>
                    <a:pt x="1200" y="15210"/>
                    <a:pt x="6814" y="23058"/>
                    <a:pt x="13080" y="25865"/>
                  </a:cubicBezTo>
                  <a:cubicBezTo>
                    <a:pt x="14598" y="26547"/>
                    <a:pt x="16015" y="26870"/>
                    <a:pt x="17280" y="26870"/>
                  </a:cubicBezTo>
                  <a:cubicBezTo>
                    <a:pt x="21224" y="26870"/>
                    <a:pt x="23697" y="23731"/>
                    <a:pt x="23192" y="18529"/>
                  </a:cubicBezTo>
                  <a:cubicBezTo>
                    <a:pt x="22510" y="11674"/>
                    <a:pt x="16880" y="3826"/>
                    <a:pt x="10630" y="1003"/>
                  </a:cubicBezTo>
                  <a:cubicBezTo>
                    <a:pt x="9110" y="323"/>
                    <a:pt x="7693" y="0"/>
                    <a:pt x="6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6;p18"/>
            <p:cNvSpPr/>
            <p:nvPr/>
          </p:nvSpPr>
          <p:spPr>
            <a:xfrm>
              <a:off x="3470900" y="797525"/>
              <a:ext cx="701000" cy="811650"/>
            </a:xfrm>
            <a:custGeom>
              <a:avLst/>
              <a:gdLst/>
              <a:ahLst/>
              <a:cxnLst/>
              <a:rect l="l" t="t" r="r" b="b"/>
              <a:pathLst>
                <a:path w="28040" h="32466" extrusionOk="0">
                  <a:moveTo>
                    <a:pt x="13989" y="0"/>
                  </a:moveTo>
                  <a:cubicBezTo>
                    <a:pt x="10412" y="0"/>
                    <a:pt x="6841" y="788"/>
                    <a:pt x="4126" y="2362"/>
                  </a:cubicBezTo>
                  <a:cubicBezTo>
                    <a:pt x="1415" y="3942"/>
                    <a:pt x="50" y="6003"/>
                    <a:pt x="63" y="8064"/>
                  </a:cubicBezTo>
                  <a:lnTo>
                    <a:pt x="63" y="8064"/>
                  </a:lnTo>
                  <a:lnTo>
                    <a:pt x="1" y="24339"/>
                  </a:lnTo>
                  <a:cubicBezTo>
                    <a:pt x="1" y="26417"/>
                    <a:pt x="1381" y="28511"/>
                    <a:pt x="4126" y="30093"/>
                  </a:cubicBezTo>
                  <a:cubicBezTo>
                    <a:pt x="6864" y="31675"/>
                    <a:pt x="10447" y="32466"/>
                    <a:pt x="14023" y="32466"/>
                  </a:cubicBezTo>
                  <a:cubicBezTo>
                    <a:pt x="17600" y="32466"/>
                    <a:pt x="21171" y="31675"/>
                    <a:pt x="23886" y="30093"/>
                  </a:cubicBezTo>
                  <a:cubicBezTo>
                    <a:pt x="26584" y="28526"/>
                    <a:pt x="27934" y="26479"/>
                    <a:pt x="27949" y="24416"/>
                  </a:cubicBezTo>
                  <a:lnTo>
                    <a:pt x="28011" y="8131"/>
                  </a:lnTo>
                  <a:lnTo>
                    <a:pt x="28011" y="8131"/>
                  </a:lnTo>
                  <a:cubicBezTo>
                    <a:pt x="28005" y="8155"/>
                    <a:pt x="28001" y="8180"/>
                    <a:pt x="27999" y="8204"/>
                  </a:cubicBezTo>
                  <a:lnTo>
                    <a:pt x="27999" y="8204"/>
                  </a:lnTo>
                  <a:cubicBezTo>
                    <a:pt x="28040" y="6086"/>
                    <a:pt x="26659" y="3977"/>
                    <a:pt x="23886" y="2362"/>
                  </a:cubicBezTo>
                  <a:cubicBezTo>
                    <a:pt x="21148" y="788"/>
                    <a:pt x="17565" y="0"/>
                    <a:pt x="13989" y="0"/>
                  </a:cubicBezTo>
                  <a:close/>
                </a:path>
              </a:pathLst>
            </a:custGeom>
            <a:solidFill>
              <a:srgbClr val="8DBD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7;p18"/>
            <p:cNvSpPr/>
            <p:nvPr/>
          </p:nvSpPr>
          <p:spPr>
            <a:xfrm>
              <a:off x="3470900" y="998850"/>
              <a:ext cx="699900" cy="610325"/>
            </a:xfrm>
            <a:custGeom>
              <a:avLst/>
              <a:gdLst/>
              <a:ahLst/>
              <a:cxnLst/>
              <a:rect l="l" t="t" r="r" b="b"/>
              <a:pathLst>
                <a:path w="27996" h="24413" extrusionOk="0">
                  <a:moveTo>
                    <a:pt x="27996" y="78"/>
                  </a:moveTo>
                  <a:lnTo>
                    <a:pt x="27996" y="105"/>
                  </a:lnTo>
                  <a:lnTo>
                    <a:pt x="27996" y="105"/>
                  </a:lnTo>
                  <a:cubicBezTo>
                    <a:pt x="27996" y="96"/>
                    <a:pt x="27996" y="87"/>
                    <a:pt x="27996" y="78"/>
                  </a:cubicBezTo>
                  <a:close/>
                  <a:moveTo>
                    <a:pt x="63" y="1"/>
                  </a:moveTo>
                  <a:lnTo>
                    <a:pt x="1" y="16286"/>
                  </a:lnTo>
                  <a:cubicBezTo>
                    <a:pt x="1" y="18364"/>
                    <a:pt x="1366" y="20458"/>
                    <a:pt x="4126" y="22040"/>
                  </a:cubicBezTo>
                  <a:cubicBezTo>
                    <a:pt x="6864" y="23622"/>
                    <a:pt x="10443" y="24413"/>
                    <a:pt x="14018" y="24413"/>
                  </a:cubicBezTo>
                  <a:cubicBezTo>
                    <a:pt x="17593" y="24413"/>
                    <a:pt x="21164" y="23622"/>
                    <a:pt x="23886" y="22040"/>
                  </a:cubicBezTo>
                  <a:cubicBezTo>
                    <a:pt x="26584" y="20473"/>
                    <a:pt x="27949" y="18411"/>
                    <a:pt x="27949" y="16363"/>
                  </a:cubicBezTo>
                  <a:lnTo>
                    <a:pt x="27996" y="105"/>
                  </a:lnTo>
                  <a:lnTo>
                    <a:pt x="27996" y="105"/>
                  </a:lnTo>
                  <a:cubicBezTo>
                    <a:pt x="27984" y="2159"/>
                    <a:pt x="26635" y="4195"/>
                    <a:pt x="23948" y="5755"/>
                  </a:cubicBezTo>
                  <a:cubicBezTo>
                    <a:pt x="21226" y="7337"/>
                    <a:pt x="17655" y="8128"/>
                    <a:pt x="14080" y="8128"/>
                  </a:cubicBezTo>
                  <a:cubicBezTo>
                    <a:pt x="10505" y="8128"/>
                    <a:pt x="6926" y="7337"/>
                    <a:pt x="4188" y="5755"/>
                  </a:cubicBezTo>
                  <a:cubicBezTo>
                    <a:pt x="1428" y="4173"/>
                    <a:pt x="63" y="2079"/>
                    <a:pt x="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8;p18"/>
            <p:cNvSpPr/>
            <p:nvPr/>
          </p:nvSpPr>
          <p:spPr>
            <a:xfrm>
              <a:off x="3437950" y="797525"/>
              <a:ext cx="767350" cy="404400"/>
            </a:xfrm>
            <a:custGeom>
              <a:avLst/>
              <a:gdLst/>
              <a:ahLst/>
              <a:cxnLst/>
              <a:rect l="l" t="t" r="r" b="b"/>
              <a:pathLst>
                <a:path w="30694" h="16176" extrusionOk="0">
                  <a:moveTo>
                    <a:pt x="15307" y="0"/>
                  </a:moveTo>
                  <a:cubicBezTo>
                    <a:pt x="11730" y="0"/>
                    <a:pt x="8159" y="788"/>
                    <a:pt x="5444" y="2362"/>
                  </a:cubicBezTo>
                  <a:cubicBezTo>
                    <a:pt x="1" y="5526"/>
                    <a:pt x="32" y="10644"/>
                    <a:pt x="5506" y="13808"/>
                  </a:cubicBezTo>
                  <a:cubicBezTo>
                    <a:pt x="8241" y="15388"/>
                    <a:pt x="11814" y="16175"/>
                    <a:pt x="15385" y="16175"/>
                  </a:cubicBezTo>
                  <a:cubicBezTo>
                    <a:pt x="18964" y="16175"/>
                    <a:pt x="22540" y="15384"/>
                    <a:pt x="25266" y="13808"/>
                  </a:cubicBezTo>
                  <a:cubicBezTo>
                    <a:pt x="30694" y="10644"/>
                    <a:pt x="30678" y="5526"/>
                    <a:pt x="25204" y="2362"/>
                  </a:cubicBezTo>
                  <a:cubicBezTo>
                    <a:pt x="22466" y="788"/>
                    <a:pt x="18883" y="0"/>
                    <a:pt x="15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21;p18"/>
          <p:cNvGrpSpPr/>
          <p:nvPr/>
        </p:nvGrpSpPr>
        <p:grpSpPr>
          <a:xfrm>
            <a:off x="8396504" y="3705989"/>
            <a:ext cx="491321" cy="730502"/>
            <a:chOff x="2324375" y="659875"/>
            <a:chExt cx="2952650" cy="4387400"/>
          </a:xfrm>
        </p:grpSpPr>
        <p:sp>
          <p:nvSpPr>
            <p:cNvPr id="38" name="Google Shape;122;p18"/>
            <p:cNvSpPr/>
            <p:nvPr/>
          </p:nvSpPr>
          <p:spPr>
            <a:xfrm>
              <a:off x="3027725" y="3252400"/>
              <a:ext cx="1536250" cy="1794875"/>
            </a:xfrm>
            <a:custGeom>
              <a:avLst/>
              <a:gdLst/>
              <a:ahLst/>
              <a:cxnLst/>
              <a:rect l="l" t="t" r="r" b="b"/>
              <a:pathLst>
                <a:path w="61450" h="71795" extrusionOk="0">
                  <a:moveTo>
                    <a:pt x="14285" y="1"/>
                  </a:moveTo>
                  <a:lnTo>
                    <a:pt x="10873" y="2916"/>
                  </a:lnTo>
                  <a:lnTo>
                    <a:pt x="18488" y="34695"/>
                  </a:lnTo>
                  <a:lnTo>
                    <a:pt x="1" y="45366"/>
                  </a:lnTo>
                  <a:lnTo>
                    <a:pt x="16" y="49414"/>
                  </a:lnTo>
                  <a:lnTo>
                    <a:pt x="38511" y="71794"/>
                  </a:lnTo>
                  <a:lnTo>
                    <a:pt x="61449" y="58534"/>
                  </a:lnTo>
                  <a:lnTo>
                    <a:pt x="52795" y="22365"/>
                  </a:lnTo>
                  <a:lnTo>
                    <a:pt x="14285" y="1"/>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3;p18"/>
            <p:cNvSpPr/>
            <p:nvPr/>
          </p:nvSpPr>
          <p:spPr>
            <a:xfrm>
              <a:off x="3027725" y="4386550"/>
              <a:ext cx="962775" cy="660725"/>
            </a:xfrm>
            <a:custGeom>
              <a:avLst/>
              <a:gdLst/>
              <a:ahLst/>
              <a:cxnLst/>
              <a:rect l="l" t="t" r="r" b="b"/>
              <a:pathLst>
                <a:path w="38511" h="26429" extrusionOk="0">
                  <a:moveTo>
                    <a:pt x="1" y="0"/>
                  </a:moveTo>
                  <a:lnTo>
                    <a:pt x="16" y="4048"/>
                  </a:lnTo>
                  <a:lnTo>
                    <a:pt x="38511" y="26428"/>
                  </a:lnTo>
                  <a:lnTo>
                    <a:pt x="38495" y="22380"/>
                  </a:lnTo>
                  <a:lnTo>
                    <a:pt x="1" y="0"/>
                  </a:lnTo>
                  <a:close/>
                </a:path>
              </a:pathLst>
            </a:custGeom>
            <a:solidFill>
              <a:srgbClr val="65A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4;p18"/>
            <p:cNvSpPr/>
            <p:nvPr/>
          </p:nvSpPr>
          <p:spPr>
            <a:xfrm>
              <a:off x="3299525" y="3325300"/>
              <a:ext cx="1152775" cy="1354000"/>
            </a:xfrm>
            <a:custGeom>
              <a:avLst/>
              <a:gdLst/>
              <a:ahLst/>
              <a:cxnLst/>
              <a:rect l="l" t="t" r="r" b="b"/>
              <a:pathLst>
                <a:path w="46111" h="54160" extrusionOk="0">
                  <a:moveTo>
                    <a:pt x="1" y="0"/>
                  </a:moveTo>
                  <a:lnTo>
                    <a:pt x="7616" y="31779"/>
                  </a:lnTo>
                  <a:lnTo>
                    <a:pt x="46111" y="54160"/>
                  </a:lnTo>
                  <a:lnTo>
                    <a:pt x="38495" y="22381"/>
                  </a:lnTo>
                  <a:lnTo>
                    <a:pt x="1" y="0"/>
                  </a:lnTo>
                  <a:close/>
                </a:path>
              </a:pathLst>
            </a:custGeom>
            <a:solidFill>
              <a:srgbClr val="65A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p18"/>
            <p:cNvSpPr/>
            <p:nvPr/>
          </p:nvSpPr>
          <p:spPr>
            <a:xfrm>
              <a:off x="3299525" y="3252400"/>
              <a:ext cx="1048075" cy="632425"/>
            </a:xfrm>
            <a:custGeom>
              <a:avLst/>
              <a:gdLst/>
              <a:ahLst/>
              <a:cxnLst/>
              <a:rect l="l" t="t" r="r" b="b"/>
              <a:pathLst>
                <a:path w="41923" h="25297" extrusionOk="0">
                  <a:moveTo>
                    <a:pt x="3413" y="1"/>
                  </a:moveTo>
                  <a:lnTo>
                    <a:pt x="1" y="2916"/>
                  </a:lnTo>
                  <a:lnTo>
                    <a:pt x="38495" y="25297"/>
                  </a:lnTo>
                  <a:lnTo>
                    <a:pt x="41923" y="22365"/>
                  </a:lnTo>
                  <a:lnTo>
                    <a:pt x="3413"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6;p18"/>
            <p:cNvSpPr/>
            <p:nvPr/>
          </p:nvSpPr>
          <p:spPr>
            <a:xfrm>
              <a:off x="3990100" y="3811525"/>
              <a:ext cx="573875" cy="1235750"/>
            </a:xfrm>
            <a:custGeom>
              <a:avLst/>
              <a:gdLst/>
              <a:ahLst/>
              <a:cxnLst/>
              <a:rect l="l" t="t" r="r" b="b"/>
              <a:pathLst>
                <a:path w="22955" h="49430" extrusionOk="0">
                  <a:moveTo>
                    <a:pt x="14300" y="0"/>
                  </a:moveTo>
                  <a:lnTo>
                    <a:pt x="10872" y="2932"/>
                  </a:lnTo>
                  <a:lnTo>
                    <a:pt x="18488" y="34711"/>
                  </a:lnTo>
                  <a:lnTo>
                    <a:pt x="0" y="45381"/>
                  </a:lnTo>
                  <a:lnTo>
                    <a:pt x="16" y="49429"/>
                  </a:lnTo>
                  <a:lnTo>
                    <a:pt x="22954" y="36169"/>
                  </a:lnTo>
                  <a:lnTo>
                    <a:pt x="14300"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7;p18"/>
            <p:cNvSpPr/>
            <p:nvPr/>
          </p:nvSpPr>
          <p:spPr>
            <a:xfrm>
              <a:off x="2324375" y="659875"/>
              <a:ext cx="2952650" cy="3943825"/>
            </a:xfrm>
            <a:custGeom>
              <a:avLst/>
              <a:gdLst/>
              <a:ahLst/>
              <a:cxnLst/>
              <a:rect l="l" t="t" r="r" b="b"/>
              <a:pathLst>
                <a:path w="118106" h="157753" extrusionOk="0">
                  <a:moveTo>
                    <a:pt x="107642" y="156907"/>
                  </a:moveTo>
                  <a:lnTo>
                    <a:pt x="107574" y="156946"/>
                  </a:lnTo>
                  <a:cubicBezTo>
                    <a:pt x="107597" y="156935"/>
                    <a:pt x="107619" y="156921"/>
                    <a:pt x="107642" y="156907"/>
                  </a:cubicBezTo>
                  <a:close/>
                  <a:moveTo>
                    <a:pt x="13670" y="1"/>
                  </a:moveTo>
                  <a:cubicBezTo>
                    <a:pt x="12497" y="1"/>
                    <a:pt x="11433" y="278"/>
                    <a:pt x="10516" y="811"/>
                  </a:cubicBezTo>
                  <a:lnTo>
                    <a:pt x="3738" y="4750"/>
                  </a:lnTo>
                  <a:lnTo>
                    <a:pt x="3754" y="4735"/>
                  </a:lnTo>
                  <a:lnTo>
                    <a:pt x="3754" y="4735"/>
                  </a:lnTo>
                  <a:cubicBezTo>
                    <a:pt x="1598" y="5991"/>
                    <a:pt x="248" y="8659"/>
                    <a:pt x="233" y="12459"/>
                  </a:cubicBezTo>
                  <a:lnTo>
                    <a:pt x="31" y="85121"/>
                  </a:lnTo>
                  <a:cubicBezTo>
                    <a:pt x="0" y="92736"/>
                    <a:pt x="5367" y="102011"/>
                    <a:pt x="11989" y="105842"/>
                  </a:cubicBezTo>
                  <a:lnTo>
                    <a:pt x="99044" y="156108"/>
                  </a:lnTo>
                  <a:cubicBezTo>
                    <a:pt x="100971" y="157225"/>
                    <a:pt x="102796" y="157753"/>
                    <a:pt x="104413" y="157753"/>
                  </a:cubicBezTo>
                  <a:cubicBezTo>
                    <a:pt x="105671" y="157753"/>
                    <a:pt x="106803" y="157433"/>
                    <a:pt x="107760" y="156822"/>
                  </a:cubicBezTo>
                  <a:lnTo>
                    <a:pt x="107760" y="156822"/>
                  </a:lnTo>
                  <a:cubicBezTo>
                    <a:pt x="107721" y="156851"/>
                    <a:pt x="107681" y="156881"/>
                    <a:pt x="107642" y="156907"/>
                  </a:cubicBezTo>
                  <a:lnTo>
                    <a:pt x="107642" y="156907"/>
                  </a:lnTo>
                  <a:lnTo>
                    <a:pt x="114368" y="153006"/>
                  </a:lnTo>
                  <a:cubicBezTo>
                    <a:pt x="116523" y="151750"/>
                    <a:pt x="117857" y="149083"/>
                    <a:pt x="117873" y="145298"/>
                  </a:cubicBezTo>
                  <a:lnTo>
                    <a:pt x="118074" y="72636"/>
                  </a:lnTo>
                  <a:cubicBezTo>
                    <a:pt x="118105" y="65021"/>
                    <a:pt x="112755" y="55730"/>
                    <a:pt x="106132" y="51900"/>
                  </a:cubicBezTo>
                  <a:lnTo>
                    <a:pt x="19061" y="1648"/>
                  </a:lnTo>
                  <a:cubicBezTo>
                    <a:pt x="17125" y="532"/>
                    <a:pt x="15294" y="1"/>
                    <a:pt x="13670" y="1"/>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8;p18"/>
            <p:cNvSpPr/>
            <p:nvPr/>
          </p:nvSpPr>
          <p:spPr>
            <a:xfrm>
              <a:off x="2418200" y="659875"/>
              <a:ext cx="383100" cy="139700"/>
            </a:xfrm>
            <a:custGeom>
              <a:avLst/>
              <a:gdLst/>
              <a:ahLst/>
              <a:cxnLst/>
              <a:rect l="l" t="t" r="r" b="b"/>
              <a:pathLst>
                <a:path w="15324" h="5588" extrusionOk="0">
                  <a:moveTo>
                    <a:pt x="9932" y="1"/>
                  </a:moveTo>
                  <a:cubicBezTo>
                    <a:pt x="8760" y="1"/>
                    <a:pt x="7695" y="278"/>
                    <a:pt x="6778" y="811"/>
                  </a:cubicBezTo>
                  <a:lnTo>
                    <a:pt x="1" y="4750"/>
                  </a:lnTo>
                  <a:cubicBezTo>
                    <a:pt x="913" y="4223"/>
                    <a:pt x="1975" y="3947"/>
                    <a:pt x="3148" y="3947"/>
                  </a:cubicBezTo>
                  <a:cubicBezTo>
                    <a:pt x="4768" y="3947"/>
                    <a:pt x="6597" y="4473"/>
                    <a:pt x="8531" y="5588"/>
                  </a:cubicBezTo>
                  <a:lnTo>
                    <a:pt x="15324" y="1648"/>
                  </a:lnTo>
                  <a:cubicBezTo>
                    <a:pt x="13388" y="532"/>
                    <a:pt x="11556" y="1"/>
                    <a:pt x="9932" y="1"/>
                  </a:cubicBezTo>
                  <a:close/>
                </a:path>
              </a:pathLst>
            </a:custGeom>
            <a:solidFill>
              <a:srgbClr val="65A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9;p18"/>
            <p:cNvSpPr/>
            <p:nvPr/>
          </p:nvSpPr>
          <p:spPr>
            <a:xfrm>
              <a:off x="5014100" y="4292325"/>
              <a:ext cx="257500" cy="291200"/>
            </a:xfrm>
            <a:custGeom>
              <a:avLst/>
              <a:gdLst/>
              <a:ahLst/>
              <a:cxnLst/>
              <a:rect l="l" t="t" r="r" b="b"/>
              <a:pathLst>
                <a:path w="10300" h="11648" extrusionOk="0">
                  <a:moveTo>
                    <a:pt x="10299" y="0"/>
                  </a:moveTo>
                  <a:lnTo>
                    <a:pt x="3506" y="3940"/>
                  </a:lnTo>
                  <a:cubicBezTo>
                    <a:pt x="3490" y="7724"/>
                    <a:pt x="2157" y="10392"/>
                    <a:pt x="1" y="11648"/>
                  </a:cubicBezTo>
                  <a:lnTo>
                    <a:pt x="6794" y="7708"/>
                  </a:lnTo>
                  <a:cubicBezTo>
                    <a:pt x="8950" y="6452"/>
                    <a:pt x="10284" y="3785"/>
                    <a:pt x="10299" y="0"/>
                  </a:cubicBez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0;p18"/>
            <p:cNvSpPr/>
            <p:nvPr/>
          </p:nvSpPr>
          <p:spPr>
            <a:xfrm>
              <a:off x="5101725" y="2475750"/>
              <a:ext cx="174900" cy="1915075"/>
            </a:xfrm>
            <a:custGeom>
              <a:avLst/>
              <a:gdLst/>
              <a:ahLst/>
              <a:cxnLst/>
              <a:rect l="l" t="t" r="r" b="b"/>
              <a:pathLst>
                <a:path w="6996" h="76603" extrusionOk="0">
                  <a:moveTo>
                    <a:pt x="6996" y="1"/>
                  </a:moveTo>
                  <a:lnTo>
                    <a:pt x="203" y="3940"/>
                  </a:lnTo>
                  <a:lnTo>
                    <a:pt x="1" y="76603"/>
                  </a:lnTo>
                  <a:lnTo>
                    <a:pt x="6794" y="72663"/>
                  </a:lnTo>
                  <a:lnTo>
                    <a:pt x="6996"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1;p18"/>
            <p:cNvSpPr/>
            <p:nvPr/>
          </p:nvSpPr>
          <p:spPr>
            <a:xfrm>
              <a:off x="2631450" y="701075"/>
              <a:ext cx="2346225" cy="1355175"/>
            </a:xfrm>
            <a:custGeom>
              <a:avLst/>
              <a:gdLst/>
              <a:ahLst/>
              <a:cxnLst/>
              <a:rect l="l" t="t" r="r" b="b"/>
              <a:pathLst>
                <a:path w="93849" h="54207" extrusionOk="0">
                  <a:moveTo>
                    <a:pt x="6778" y="0"/>
                  </a:moveTo>
                  <a:lnTo>
                    <a:pt x="1" y="3940"/>
                  </a:lnTo>
                  <a:lnTo>
                    <a:pt x="87056" y="54206"/>
                  </a:lnTo>
                  <a:lnTo>
                    <a:pt x="93849" y="50252"/>
                  </a:lnTo>
                  <a:lnTo>
                    <a:pt x="6778" y="0"/>
                  </a:lnTo>
                  <a:close/>
                </a:path>
              </a:pathLst>
            </a:custGeom>
            <a:solidFill>
              <a:srgbClr val="79B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2;p18"/>
            <p:cNvSpPr/>
            <p:nvPr/>
          </p:nvSpPr>
          <p:spPr>
            <a:xfrm>
              <a:off x="4807825" y="1957750"/>
              <a:ext cx="469200" cy="616525"/>
            </a:xfrm>
            <a:custGeom>
              <a:avLst/>
              <a:gdLst/>
              <a:ahLst/>
              <a:cxnLst/>
              <a:rect l="l" t="t" r="r" b="b"/>
              <a:pathLst>
                <a:path w="18768" h="24661" extrusionOk="0">
                  <a:moveTo>
                    <a:pt x="6778" y="0"/>
                  </a:moveTo>
                  <a:lnTo>
                    <a:pt x="1" y="3939"/>
                  </a:lnTo>
                  <a:cubicBezTo>
                    <a:pt x="6623" y="7770"/>
                    <a:pt x="11990" y="17045"/>
                    <a:pt x="11959" y="24660"/>
                  </a:cubicBezTo>
                  <a:lnTo>
                    <a:pt x="18752" y="20721"/>
                  </a:lnTo>
                  <a:cubicBezTo>
                    <a:pt x="18767" y="13106"/>
                    <a:pt x="13417" y="3815"/>
                    <a:pt x="6778" y="0"/>
                  </a:cubicBezTo>
                  <a:close/>
                </a:path>
              </a:pathLst>
            </a:custGeom>
            <a:solidFill>
              <a:srgbClr val="65A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33;p18"/>
            <p:cNvSpPr/>
            <p:nvPr/>
          </p:nvSpPr>
          <p:spPr>
            <a:xfrm>
              <a:off x="2324750" y="758400"/>
              <a:ext cx="2782825" cy="3845425"/>
            </a:xfrm>
            <a:custGeom>
              <a:avLst/>
              <a:gdLst/>
              <a:ahLst/>
              <a:cxnLst/>
              <a:rect l="l" t="t" r="r" b="b"/>
              <a:pathLst>
                <a:path w="111313" h="153817" extrusionOk="0">
                  <a:moveTo>
                    <a:pt x="6884" y="1"/>
                  </a:moveTo>
                  <a:cubicBezTo>
                    <a:pt x="2947" y="1"/>
                    <a:pt x="240" y="3123"/>
                    <a:pt x="218" y="8518"/>
                  </a:cubicBezTo>
                  <a:lnTo>
                    <a:pt x="16" y="81180"/>
                  </a:lnTo>
                  <a:cubicBezTo>
                    <a:pt x="1" y="88795"/>
                    <a:pt x="5352" y="98085"/>
                    <a:pt x="11974" y="101916"/>
                  </a:cubicBezTo>
                  <a:lnTo>
                    <a:pt x="99045" y="152167"/>
                  </a:lnTo>
                  <a:cubicBezTo>
                    <a:pt x="100978" y="153286"/>
                    <a:pt x="102808" y="153816"/>
                    <a:pt x="104429" y="153816"/>
                  </a:cubicBezTo>
                  <a:cubicBezTo>
                    <a:pt x="108360" y="153816"/>
                    <a:pt x="111069" y="150699"/>
                    <a:pt x="111080" y="145297"/>
                  </a:cubicBezTo>
                  <a:lnTo>
                    <a:pt x="111282" y="72634"/>
                  </a:lnTo>
                  <a:cubicBezTo>
                    <a:pt x="111313" y="65019"/>
                    <a:pt x="105946" y="55744"/>
                    <a:pt x="99324" y="51913"/>
                  </a:cubicBezTo>
                  <a:lnTo>
                    <a:pt x="12269" y="1647"/>
                  </a:lnTo>
                  <a:cubicBezTo>
                    <a:pt x="10333" y="530"/>
                    <a:pt x="8504" y="1"/>
                    <a:pt x="6884" y="1"/>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4;p18"/>
            <p:cNvSpPr/>
            <p:nvPr/>
          </p:nvSpPr>
          <p:spPr>
            <a:xfrm>
              <a:off x="4734925" y="4256200"/>
              <a:ext cx="170650" cy="219600"/>
            </a:xfrm>
            <a:custGeom>
              <a:avLst/>
              <a:gdLst/>
              <a:ahLst/>
              <a:cxnLst/>
              <a:rect l="l" t="t" r="r" b="b"/>
              <a:pathLst>
                <a:path w="6826" h="8784" extrusionOk="0">
                  <a:moveTo>
                    <a:pt x="1895" y="1"/>
                  </a:moveTo>
                  <a:cubicBezTo>
                    <a:pt x="777" y="1"/>
                    <a:pt x="12" y="885"/>
                    <a:pt x="1" y="2422"/>
                  </a:cubicBezTo>
                  <a:cubicBezTo>
                    <a:pt x="1" y="4594"/>
                    <a:pt x="1521" y="7230"/>
                    <a:pt x="3398" y="8316"/>
                  </a:cubicBezTo>
                  <a:cubicBezTo>
                    <a:pt x="3950" y="8633"/>
                    <a:pt x="4472" y="8783"/>
                    <a:pt x="4934" y="8783"/>
                  </a:cubicBezTo>
                  <a:cubicBezTo>
                    <a:pt x="6055" y="8783"/>
                    <a:pt x="6825" y="7899"/>
                    <a:pt x="6825" y="6362"/>
                  </a:cubicBezTo>
                  <a:cubicBezTo>
                    <a:pt x="6825" y="4190"/>
                    <a:pt x="5305" y="1554"/>
                    <a:pt x="3429" y="468"/>
                  </a:cubicBezTo>
                  <a:cubicBezTo>
                    <a:pt x="2876" y="151"/>
                    <a:pt x="2355" y="1"/>
                    <a:pt x="1895" y="1"/>
                  </a:cubicBezTo>
                  <a:close/>
                </a:path>
              </a:pathLst>
            </a:custGeom>
            <a:solidFill>
              <a:srgbClr val="65A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p18"/>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6;p18"/>
            <p:cNvSpPr/>
            <p:nvPr/>
          </p:nvSpPr>
          <p:spPr>
            <a:xfrm>
              <a:off x="2487225" y="950400"/>
              <a:ext cx="2457500" cy="3289975"/>
            </a:xfrm>
            <a:custGeom>
              <a:avLst/>
              <a:gdLst/>
              <a:ahLst/>
              <a:cxnLst/>
              <a:rect l="l" t="t" r="r" b="b"/>
              <a:pathLst>
                <a:path w="98300" h="131599" extrusionOk="0">
                  <a:moveTo>
                    <a:pt x="0" y="0"/>
                  </a:moveTo>
                  <a:lnTo>
                    <a:pt x="0" y="74849"/>
                  </a:lnTo>
                  <a:lnTo>
                    <a:pt x="98300" y="131599"/>
                  </a:lnTo>
                  <a:lnTo>
                    <a:pt x="98300" y="56750"/>
                  </a:lnTo>
                  <a:lnTo>
                    <a:pt x="0" y="0"/>
                  </a:lnTo>
                  <a:close/>
                </a:path>
              </a:pathLst>
            </a:custGeom>
            <a:solidFill>
              <a:srgbClr val="BCD9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05;p18"/>
          <p:cNvGrpSpPr/>
          <p:nvPr/>
        </p:nvGrpSpPr>
        <p:grpSpPr>
          <a:xfrm>
            <a:off x="7728536" y="2564892"/>
            <a:ext cx="573096" cy="509196"/>
            <a:chOff x="2021150" y="1299575"/>
            <a:chExt cx="3505175" cy="3114350"/>
          </a:xfrm>
        </p:grpSpPr>
        <p:sp>
          <p:nvSpPr>
            <p:cNvPr id="54" name="Google Shape;106;p18"/>
            <p:cNvSpPr/>
            <p:nvPr/>
          </p:nvSpPr>
          <p:spPr>
            <a:xfrm>
              <a:off x="2021550" y="1299600"/>
              <a:ext cx="3504775" cy="3114325"/>
            </a:xfrm>
            <a:custGeom>
              <a:avLst/>
              <a:gdLst/>
              <a:ahLst/>
              <a:cxnLst/>
              <a:rect l="l" t="t" r="r" b="b"/>
              <a:pathLst>
                <a:path w="140191" h="124573" extrusionOk="0">
                  <a:moveTo>
                    <a:pt x="110004" y="123373"/>
                  </a:moveTo>
                  <a:lnTo>
                    <a:pt x="109823" y="123478"/>
                  </a:lnTo>
                  <a:cubicBezTo>
                    <a:pt x="109890" y="123445"/>
                    <a:pt x="109948" y="123412"/>
                    <a:pt x="110004" y="123373"/>
                  </a:cubicBezTo>
                  <a:close/>
                  <a:moveTo>
                    <a:pt x="65818" y="1"/>
                  </a:moveTo>
                  <a:cubicBezTo>
                    <a:pt x="62507" y="1"/>
                    <a:pt x="59503" y="783"/>
                    <a:pt x="56920" y="2286"/>
                  </a:cubicBezTo>
                  <a:lnTo>
                    <a:pt x="38960" y="12724"/>
                  </a:lnTo>
                  <a:cubicBezTo>
                    <a:pt x="38300" y="12632"/>
                    <a:pt x="37655" y="12586"/>
                    <a:pt x="37028" y="12586"/>
                  </a:cubicBezTo>
                  <a:cubicBezTo>
                    <a:pt x="35021" y="12586"/>
                    <a:pt x="33200" y="13055"/>
                    <a:pt x="31640" y="13965"/>
                  </a:cubicBezTo>
                  <a:lnTo>
                    <a:pt x="6003" y="28854"/>
                  </a:lnTo>
                  <a:lnTo>
                    <a:pt x="6049" y="28839"/>
                  </a:lnTo>
                  <a:lnTo>
                    <a:pt x="6049" y="28839"/>
                  </a:lnTo>
                  <a:cubicBezTo>
                    <a:pt x="2342" y="30963"/>
                    <a:pt x="47" y="35523"/>
                    <a:pt x="31" y="42006"/>
                  </a:cubicBezTo>
                  <a:cubicBezTo>
                    <a:pt x="0" y="55019"/>
                    <a:pt x="9151" y="70870"/>
                    <a:pt x="20473" y="77415"/>
                  </a:cubicBezTo>
                  <a:lnTo>
                    <a:pt x="98315" y="122361"/>
                  </a:lnTo>
                  <a:cubicBezTo>
                    <a:pt x="100916" y="123862"/>
                    <a:pt x="103379" y="124573"/>
                    <a:pt x="105561" y="124573"/>
                  </a:cubicBezTo>
                  <a:cubicBezTo>
                    <a:pt x="107257" y="124573"/>
                    <a:pt x="108783" y="124144"/>
                    <a:pt x="110071" y="123323"/>
                  </a:cubicBezTo>
                  <a:lnTo>
                    <a:pt x="110071" y="123323"/>
                  </a:lnTo>
                  <a:cubicBezTo>
                    <a:pt x="110049" y="123341"/>
                    <a:pt x="110027" y="123357"/>
                    <a:pt x="110004" y="123373"/>
                  </a:cubicBezTo>
                  <a:lnTo>
                    <a:pt x="110004" y="123373"/>
                  </a:lnTo>
                  <a:lnTo>
                    <a:pt x="135461" y="108589"/>
                  </a:lnTo>
                  <a:cubicBezTo>
                    <a:pt x="138361" y="106914"/>
                    <a:pt x="140160" y="103316"/>
                    <a:pt x="140175" y="98213"/>
                  </a:cubicBezTo>
                  <a:cubicBezTo>
                    <a:pt x="140191" y="89590"/>
                    <a:pt x="135088" y="79369"/>
                    <a:pt x="128156" y="73289"/>
                  </a:cubicBezTo>
                  <a:cubicBezTo>
                    <a:pt x="129102" y="72002"/>
                    <a:pt x="129644" y="70203"/>
                    <a:pt x="129644" y="67938"/>
                  </a:cubicBezTo>
                  <a:cubicBezTo>
                    <a:pt x="129675" y="61207"/>
                    <a:pt x="124945" y="53002"/>
                    <a:pt x="119082" y="49621"/>
                  </a:cubicBezTo>
                  <a:cubicBezTo>
                    <a:pt x="117374" y="48639"/>
                    <a:pt x="115762" y="48171"/>
                    <a:pt x="114334" y="48171"/>
                  </a:cubicBezTo>
                  <a:cubicBezTo>
                    <a:pt x="113778" y="48171"/>
                    <a:pt x="113250" y="48242"/>
                    <a:pt x="112755" y="48381"/>
                  </a:cubicBezTo>
                  <a:cubicBezTo>
                    <a:pt x="107993" y="30777"/>
                    <a:pt x="95601" y="13065"/>
                    <a:pt x="81038" y="4659"/>
                  </a:cubicBezTo>
                  <a:cubicBezTo>
                    <a:pt x="75573" y="1499"/>
                    <a:pt x="70400" y="1"/>
                    <a:pt x="65818"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7;p18"/>
            <p:cNvSpPr/>
            <p:nvPr/>
          </p:nvSpPr>
          <p:spPr>
            <a:xfrm>
              <a:off x="2171600" y="1613950"/>
              <a:ext cx="1044200" cy="467125"/>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8;p18"/>
            <p:cNvSpPr/>
            <p:nvPr/>
          </p:nvSpPr>
          <p:spPr>
            <a:xfrm>
              <a:off x="2804000" y="1299575"/>
              <a:ext cx="1243500" cy="488750"/>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p18"/>
            <p:cNvSpPr/>
            <p:nvPr/>
          </p:nvSpPr>
          <p:spPr>
            <a:xfrm>
              <a:off x="4584875" y="3131825"/>
              <a:ext cx="941450" cy="1254750"/>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p18"/>
            <p:cNvSpPr/>
            <p:nvPr/>
          </p:nvSpPr>
          <p:spPr>
            <a:xfrm>
              <a:off x="3406925" y="1416075"/>
              <a:ext cx="1433500" cy="1465275"/>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1;p18"/>
            <p:cNvSpPr/>
            <p:nvPr/>
          </p:nvSpPr>
          <p:spPr>
            <a:xfrm>
              <a:off x="4199850" y="2503850"/>
              <a:ext cx="1063600" cy="999825"/>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2;p18"/>
            <p:cNvSpPr/>
            <p:nvPr/>
          </p:nvSpPr>
          <p:spPr>
            <a:xfrm>
              <a:off x="2021150" y="1671875"/>
              <a:ext cx="2864650" cy="2741950"/>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p18"/>
            <p:cNvSpPr/>
            <p:nvPr/>
          </p:nvSpPr>
          <p:spPr>
            <a:xfrm>
              <a:off x="2655100" y="2317950"/>
              <a:ext cx="1276475" cy="1773925"/>
            </a:xfrm>
            <a:custGeom>
              <a:avLst/>
              <a:gdLst/>
              <a:ahLst/>
              <a:cxnLst/>
              <a:rect l="l" t="t" r="r" b="b"/>
              <a:pathLst>
                <a:path w="51059" h="70957" extrusionOk="0">
                  <a:moveTo>
                    <a:pt x="30648" y="0"/>
                  </a:moveTo>
                  <a:lnTo>
                    <a:pt x="20567" y="5848"/>
                  </a:lnTo>
                  <a:lnTo>
                    <a:pt x="1" y="22288"/>
                  </a:lnTo>
                  <a:lnTo>
                    <a:pt x="11835" y="29127"/>
                  </a:lnTo>
                  <a:lnTo>
                    <a:pt x="11742" y="60953"/>
                  </a:lnTo>
                  <a:lnTo>
                    <a:pt x="29066" y="70957"/>
                  </a:lnTo>
                  <a:lnTo>
                    <a:pt x="39131" y="65094"/>
                  </a:lnTo>
                  <a:lnTo>
                    <a:pt x="39193" y="44916"/>
                  </a:lnTo>
                  <a:lnTo>
                    <a:pt x="40977" y="45955"/>
                  </a:lnTo>
                  <a:lnTo>
                    <a:pt x="51058" y="40093"/>
                  </a:lnTo>
                  <a:lnTo>
                    <a:pt x="30648"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4;p18"/>
            <p:cNvSpPr/>
            <p:nvPr/>
          </p:nvSpPr>
          <p:spPr>
            <a:xfrm>
              <a:off x="3381725" y="3149650"/>
              <a:ext cx="254000" cy="942225"/>
            </a:xfrm>
            <a:custGeom>
              <a:avLst/>
              <a:gdLst/>
              <a:ahLst/>
              <a:cxnLst/>
              <a:rect l="l" t="t" r="r" b="b"/>
              <a:pathLst>
                <a:path w="10160" h="37689" extrusionOk="0">
                  <a:moveTo>
                    <a:pt x="10159" y="0"/>
                  </a:moveTo>
                  <a:lnTo>
                    <a:pt x="78" y="5848"/>
                  </a:lnTo>
                  <a:lnTo>
                    <a:pt x="1" y="37689"/>
                  </a:lnTo>
                  <a:lnTo>
                    <a:pt x="10066" y="31826"/>
                  </a:lnTo>
                  <a:lnTo>
                    <a:pt x="10159"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5;p18"/>
            <p:cNvSpPr/>
            <p:nvPr/>
          </p:nvSpPr>
          <p:spPr>
            <a:xfrm>
              <a:off x="3169250" y="2317950"/>
              <a:ext cx="762325" cy="1148900"/>
            </a:xfrm>
            <a:custGeom>
              <a:avLst/>
              <a:gdLst/>
              <a:ahLst/>
              <a:cxnLst/>
              <a:rect l="l" t="t" r="r" b="b"/>
              <a:pathLst>
                <a:path w="30493" h="45956" extrusionOk="0">
                  <a:moveTo>
                    <a:pt x="10082" y="0"/>
                  </a:moveTo>
                  <a:lnTo>
                    <a:pt x="1" y="5848"/>
                  </a:lnTo>
                  <a:lnTo>
                    <a:pt x="20411" y="45955"/>
                  </a:lnTo>
                  <a:lnTo>
                    <a:pt x="30492" y="40093"/>
                  </a:lnTo>
                  <a:lnTo>
                    <a:pt x="10082" y="0"/>
                  </a:lnTo>
                  <a:close/>
                </a:path>
              </a:pathLst>
            </a:custGeom>
            <a:solidFill>
              <a:srgbClr val="3C64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6;p18"/>
            <p:cNvSpPr/>
            <p:nvPr/>
          </p:nvSpPr>
          <p:spPr>
            <a:xfrm>
              <a:off x="2655100" y="2464125"/>
              <a:ext cx="1024450" cy="1627750"/>
            </a:xfrm>
            <a:custGeom>
              <a:avLst/>
              <a:gdLst/>
              <a:ahLst/>
              <a:cxnLst/>
              <a:rect l="l" t="t" r="r" b="b"/>
              <a:pathLst>
                <a:path w="40978" h="65110" extrusionOk="0">
                  <a:moveTo>
                    <a:pt x="20567" y="1"/>
                  </a:moveTo>
                  <a:lnTo>
                    <a:pt x="1" y="16441"/>
                  </a:lnTo>
                  <a:lnTo>
                    <a:pt x="11835" y="23280"/>
                  </a:lnTo>
                  <a:lnTo>
                    <a:pt x="11742" y="55106"/>
                  </a:lnTo>
                  <a:lnTo>
                    <a:pt x="29066" y="65110"/>
                  </a:lnTo>
                  <a:lnTo>
                    <a:pt x="29143" y="33269"/>
                  </a:lnTo>
                  <a:lnTo>
                    <a:pt x="40977" y="40108"/>
                  </a:lnTo>
                  <a:lnTo>
                    <a:pt x="20567"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879" y="519622"/>
            <a:ext cx="686833" cy="11755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BD2B8A-ECC2-469F-819E-1FCF7368802F}"/>
              </a:ext>
            </a:extLst>
          </p:cNvPr>
          <p:cNvPicPr>
            <a:picLocks noChangeAspect="1"/>
          </p:cNvPicPr>
          <p:nvPr/>
        </p:nvPicPr>
        <p:blipFill>
          <a:blip r:embed="rId2"/>
          <a:stretch>
            <a:fillRect/>
          </a:stretch>
        </p:blipFill>
        <p:spPr>
          <a:xfrm>
            <a:off x="1575247" y="708990"/>
            <a:ext cx="5720074" cy="4259063"/>
          </a:xfrm>
          <a:prstGeom prst="rect">
            <a:avLst/>
          </a:prstGeom>
          <a:ln>
            <a:solidFill>
              <a:schemeClr val="tx1"/>
            </a:solidFill>
          </a:ln>
        </p:spPr>
      </p:pic>
      <p:sp>
        <p:nvSpPr>
          <p:cNvPr id="3" name="Rectangle 2">
            <a:extLst>
              <a:ext uri="{FF2B5EF4-FFF2-40B4-BE49-F238E27FC236}">
                <a16:creationId xmlns:a16="http://schemas.microsoft.com/office/drawing/2014/main" id="{D5E9F446-CE20-4183-B8B6-959F2FD25666}"/>
              </a:ext>
            </a:extLst>
          </p:cNvPr>
          <p:cNvSpPr/>
          <p:nvPr/>
        </p:nvSpPr>
        <p:spPr>
          <a:xfrm>
            <a:off x="2291108" y="0"/>
            <a:ext cx="4288353" cy="646331"/>
          </a:xfrm>
          <a:prstGeom prst="rect">
            <a:avLst/>
          </a:prstGeom>
          <a:noFill/>
        </p:spPr>
        <p:txBody>
          <a:bodyPr wrap="none" lIns="91440" tIns="45720" rIns="91440" bIns="45720">
            <a:spAutoFit/>
          </a:bodyPr>
          <a:lstStyle/>
          <a:p>
            <a:pPr algn="ctr"/>
            <a:r>
              <a:rPr lang="en-US" sz="3600" b="0" u="sng" cap="none" spc="0" dirty="0">
                <a:ln w="0"/>
                <a:solidFill>
                  <a:srgbClr val="92D050"/>
                </a:solidFill>
                <a:effectLst>
                  <a:outerShdw blurRad="38100" dist="19050" dir="2700000" algn="tl" rotWithShape="0">
                    <a:schemeClr val="dk1">
                      <a:alpha val="40000"/>
                    </a:schemeClr>
                  </a:outerShdw>
                </a:effectLst>
              </a:rPr>
              <a:t>BUSINESS MODEL</a:t>
            </a:r>
          </a:p>
        </p:txBody>
      </p:sp>
    </p:spTree>
    <p:extLst>
      <p:ext uri="{BB962C8B-B14F-4D97-AF65-F5344CB8AC3E}">
        <p14:creationId xmlns:p14="http://schemas.microsoft.com/office/powerpoint/2010/main" val="1871841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47410" y="210000"/>
            <a:ext cx="8139178" cy="331473"/>
          </a:xfrm>
        </p:spPr>
        <p:txBody>
          <a:bodyPr/>
          <a:lstStyle/>
          <a:p>
            <a:r>
              <a:rPr lang="en-US" sz="2400" dirty="0">
                <a:solidFill>
                  <a:schemeClr val="accent2"/>
                </a:solidFill>
                <a:latin typeface="Bahnschrift SemiBold SemiConden" panose="020B0502040204020203" pitchFamily="34" charset="0"/>
              </a:rPr>
              <a:t>Motive Behind:</a:t>
            </a:r>
          </a:p>
        </p:txBody>
      </p:sp>
      <p:pic>
        <p:nvPicPr>
          <p:cNvPr id="7" name="Content Placeholder 6" descr="po3."/>
          <p:cNvPicPr>
            <a:picLocks noGrp="1" noChangeAspect="1"/>
          </p:cNvPicPr>
          <p:nvPr>
            <p:ph sz="half" idx="1"/>
          </p:nvPr>
        </p:nvPicPr>
        <p:blipFill>
          <a:blip r:embed="rId2"/>
          <a:stretch>
            <a:fillRect/>
          </a:stretch>
        </p:blipFill>
        <p:spPr>
          <a:xfrm>
            <a:off x="503238" y="1621933"/>
            <a:ext cx="3962400" cy="2226658"/>
          </a:xfrm>
          <a:prstGeom prst="rect">
            <a:avLst/>
          </a:prstGeom>
        </p:spPr>
      </p:pic>
      <p:pic>
        <p:nvPicPr>
          <p:cNvPr id="6" name="Content Placeholder 5" descr="po1"/>
          <p:cNvPicPr>
            <a:picLocks noGrp="1" noChangeAspect="1"/>
          </p:cNvPicPr>
          <p:nvPr>
            <p:ph sz="half" idx="2"/>
          </p:nvPr>
        </p:nvPicPr>
        <p:blipFill>
          <a:blip r:embed="rId3"/>
          <a:stretch>
            <a:fillRect/>
          </a:stretch>
        </p:blipFill>
        <p:spPr>
          <a:xfrm>
            <a:off x="710565" y="922655"/>
            <a:ext cx="5532120" cy="3626485"/>
          </a:xfrm>
          <a:prstGeom prst="rect">
            <a:avLst/>
          </a:prstGeom>
        </p:spPr>
      </p:pic>
      <p:sp>
        <p:nvSpPr>
          <p:cNvPr id="2" name="Slide Number Placeholder 1"/>
          <p:cNvSpPr>
            <a:spLocks noGrp="1"/>
          </p:cNvSpPr>
          <p:nvPr>
            <p:ph type="sldNum" sz="quarter" idx="12"/>
          </p:nvPr>
        </p:nvSpPr>
        <p:spPr/>
        <p:txBody>
          <a:bodyPr>
            <a:normAutofit fontScale="25000" lnSpcReduction="20000"/>
          </a:bodyPr>
          <a:lstStyle/>
          <a:p>
            <a:pPr marL="0" marR="0" lvl="0" indent="0" algn="r" defTabSz="914400" rtl="0" eaLnBrk="1" fontAlgn="auto" latinLnBrk="0" hangingPunct="1">
              <a:lnSpc>
                <a:spcPct val="120000"/>
              </a:lnSpc>
              <a:spcBef>
                <a:spcPts val="0"/>
              </a:spcBef>
              <a:spcAft>
                <a:spcPts val="0"/>
              </a:spcAft>
              <a:buClr>
                <a:srgbClr val="000000"/>
              </a:buClr>
              <a:buSzTx/>
              <a:buFont typeface="Arial" panose="020B0604020202020204"/>
              <a:buNone/>
              <a:tabLst/>
              <a:defRPr/>
            </a:pPr>
            <a:fld id="{B3561BA9-CDCF-4958-B8AB-66F3BF063E13}" type="slidenum">
              <a:rPr kumimoji="0" lang="en-US" sz="900" b="0" i="0" u="none" strike="noStrike" kern="0" cap="none" spc="0" normalizeH="0" baseline="0" noProof="0" smtClean="0">
                <a:ln>
                  <a:noFill/>
                </a:ln>
                <a:solidFill>
                  <a:srgbClr val="000000">
                    <a:tint val="75000"/>
                  </a:srgbClr>
                </a:solidFill>
                <a:effectLst/>
                <a:uLnTx/>
                <a:uFillTx/>
                <a:latin typeface="Arial" panose="020B0604020202020204"/>
                <a:ea typeface="Microsoft YaHei" panose="020B0503020204020204" charset="-122"/>
                <a:cs typeface="Arial" panose="020B0604020202020204"/>
                <a:sym typeface="Arial" panose="020B0604020202020204"/>
              </a:rPr>
              <a:pPr marL="0" marR="0" lvl="0" indent="0" algn="r" defTabSz="914400" rtl="0" eaLnBrk="1" fontAlgn="auto" latinLnBrk="0" hangingPunct="1">
                <a:lnSpc>
                  <a:spcPct val="120000"/>
                </a:lnSpc>
                <a:spcBef>
                  <a:spcPts val="0"/>
                </a:spcBef>
                <a:spcAft>
                  <a:spcPts val="0"/>
                </a:spcAft>
                <a:buClr>
                  <a:srgbClr val="000000"/>
                </a:buClr>
                <a:buSzTx/>
                <a:buFont typeface="Arial" panose="020B0604020202020204"/>
                <a:buNone/>
                <a:tabLst/>
                <a:defRPr/>
              </a:pPr>
              <a:t>4</a:t>
            </a:fld>
            <a:endParaRPr kumimoji="0" lang="en-US" sz="900" b="0" i="0" u="none" strike="noStrike" kern="0" cap="none" spc="0" normalizeH="0" baseline="0" noProof="0">
              <a:ln>
                <a:noFill/>
              </a:ln>
              <a:solidFill>
                <a:srgbClr val="000000">
                  <a:tint val="75000"/>
                </a:srgbClr>
              </a:solidFill>
              <a:effectLst/>
              <a:uLnTx/>
              <a:uFillTx/>
              <a:latin typeface="Arial" panose="020B0604020202020204"/>
              <a:ea typeface="Microsoft YaHei" panose="020B0503020204020204" charset="-122"/>
              <a:cs typeface="Arial" panose="020B0604020202020204"/>
              <a:sym typeface="Arial" panose="020B0604020202020204"/>
            </a:endParaRPr>
          </a:p>
        </p:txBody>
      </p:sp>
      <p:pic>
        <p:nvPicPr>
          <p:cNvPr id="8" name="Picture 7" descr="po4"/>
          <p:cNvPicPr>
            <a:picLocks noChangeAspect="1"/>
          </p:cNvPicPr>
          <p:nvPr/>
        </p:nvPicPr>
        <p:blipFill>
          <a:blip r:embed="rId4"/>
          <a:stretch>
            <a:fillRect/>
          </a:stretch>
        </p:blipFill>
        <p:spPr>
          <a:xfrm>
            <a:off x="502285" y="922655"/>
            <a:ext cx="7229475" cy="4019550"/>
          </a:xfrm>
          <a:prstGeom prst="rect">
            <a:avLst/>
          </a:prstGeom>
        </p:spPr>
      </p:pic>
      <p:pic>
        <p:nvPicPr>
          <p:cNvPr id="9" name="Picture 8" descr="po2"/>
          <p:cNvPicPr>
            <a:picLocks noChangeAspect="1"/>
          </p:cNvPicPr>
          <p:nvPr/>
        </p:nvPicPr>
        <p:blipFill>
          <a:blip r:embed="rId5"/>
          <a:stretch>
            <a:fillRect/>
          </a:stretch>
        </p:blipFill>
        <p:spPr>
          <a:xfrm>
            <a:off x="502285" y="922655"/>
            <a:ext cx="5364480" cy="4829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16" name="Rectangle 15"/>
          <p:cNvSpPr/>
          <p:nvPr/>
        </p:nvSpPr>
        <p:spPr>
          <a:xfrm>
            <a:off x="2352675" y="2048758"/>
            <a:ext cx="1333500" cy="1273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Google Shape;202;p22"/>
          <p:cNvSpPr txBox="1">
            <a:spLocks noGrp="1"/>
          </p:cNvSpPr>
          <p:nvPr>
            <p:ph type="subTitle" idx="1"/>
          </p:nvPr>
        </p:nvSpPr>
        <p:spPr>
          <a:xfrm>
            <a:off x="2352675" y="0"/>
            <a:ext cx="6791325" cy="1021978"/>
          </a:xfrm>
          <a:prstGeom prst="rect">
            <a:avLst/>
          </a:prstGeom>
        </p:spPr>
        <p:txBody>
          <a:bodyPr spcFirstLastPara="1" wrap="square" lIns="91425" tIns="91425" rIns="91425" bIns="91425" anchor="t" anchorCtr="0">
            <a:noAutofit/>
          </a:bodyPr>
          <a:lstStyle/>
          <a:p>
            <a:pPr marL="0" lvl="0" indent="0"/>
            <a:r>
              <a:rPr lang="en-US" sz="4400" spc="-5" dirty="0">
                <a:solidFill>
                  <a:schemeClr val="accent1"/>
                </a:solidFill>
                <a:latin typeface="Bahnschrift SemiBold Condensed" panose="020B0502040204020203" pitchFamily="34" charset="0"/>
              </a:rPr>
              <a:t>Quantitative view on ai</a:t>
            </a:r>
            <a:r>
              <a:rPr lang="en-US" sz="4400" dirty="0">
                <a:solidFill>
                  <a:schemeClr val="accent1"/>
                </a:solidFill>
                <a:latin typeface="Bahnschrift SemiBold Condensed" panose="020B0502040204020203" pitchFamily="34" charset="0"/>
              </a:rPr>
              <a:t>r </a:t>
            </a:r>
            <a:r>
              <a:rPr lang="en-US" sz="4400" spc="-5" dirty="0">
                <a:solidFill>
                  <a:schemeClr val="accent1"/>
                </a:solidFill>
                <a:latin typeface="Bahnschrift SemiBold Condensed" panose="020B0502040204020203" pitchFamily="34" charset="0"/>
              </a:rPr>
              <a:t>pol</a:t>
            </a:r>
            <a:r>
              <a:rPr lang="en-US" sz="4400" spc="5" dirty="0">
                <a:solidFill>
                  <a:schemeClr val="accent1"/>
                </a:solidFill>
                <a:latin typeface="Bahnschrift SemiBold Condensed" panose="020B0502040204020203" pitchFamily="34" charset="0"/>
              </a:rPr>
              <a:t>l</a:t>
            </a:r>
            <a:r>
              <a:rPr lang="en-US" sz="4400" spc="-5" dirty="0">
                <a:solidFill>
                  <a:schemeClr val="accent1"/>
                </a:solidFill>
                <a:latin typeface="Bahnschrift SemiBold Condensed" panose="020B0502040204020203" pitchFamily="34" charset="0"/>
              </a:rPr>
              <a:t>u</a:t>
            </a:r>
            <a:r>
              <a:rPr lang="en-US" sz="4400" spc="-10" dirty="0">
                <a:solidFill>
                  <a:schemeClr val="accent1"/>
                </a:solidFill>
                <a:latin typeface="Bahnschrift SemiBold Condensed" panose="020B0502040204020203" pitchFamily="34" charset="0"/>
              </a:rPr>
              <a:t>t</a:t>
            </a:r>
            <a:r>
              <a:rPr lang="en-US" sz="4400" spc="-5" dirty="0">
                <a:solidFill>
                  <a:schemeClr val="accent1"/>
                </a:solidFill>
                <a:latin typeface="Bahnschrift SemiBold Condensed" panose="020B0502040204020203" pitchFamily="34" charset="0"/>
              </a:rPr>
              <a:t>ion</a:t>
            </a:r>
            <a:endParaRPr sz="4400" dirty="0">
              <a:solidFill>
                <a:schemeClr val="accent1"/>
              </a:solidFill>
              <a:latin typeface="Bahnschrift SemiBold Condensed" panose="020B0502040204020203" pitchFamily="34" charset="0"/>
            </a:endParaRPr>
          </a:p>
        </p:txBody>
      </p:sp>
      <p:sp>
        <p:nvSpPr>
          <p:cNvPr id="205" name="Google Shape;205;p22"/>
          <p:cNvSpPr/>
          <p:nvPr/>
        </p:nvSpPr>
        <p:spPr>
          <a:xfrm>
            <a:off x="7045100" y="1906750"/>
            <a:ext cx="332400" cy="40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p:cNvSpPr txBox="1"/>
          <p:nvPr/>
        </p:nvSpPr>
        <p:spPr>
          <a:xfrm>
            <a:off x="163798" y="-33757"/>
            <a:ext cx="1941557" cy="369332"/>
          </a:xfrm>
          <a:prstGeom prst="rect">
            <a:avLst/>
          </a:prstGeom>
          <a:noFill/>
        </p:spPr>
        <p:txBody>
          <a:bodyPr wrap="none" rtlCol="0">
            <a:spAutoFit/>
          </a:bodyPr>
          <a:lstStyle/>
          <a:p>
            <a:r>
              <a:rPr lang="en-US" sz="1800" b="1" dirty="0">
                <a:solidFill>
                  <a:schemeClr val="bg1"/>
                </a:solidFill>
              </a:rPr>
              <a:t>Air composition</a:t>
            </a:r>
          </a:p>
        </p:txBody>
      </p:sp>
      <p:pic>
        <p:nvPicPr>
          <p:cNvPr id="9" name="Picture 8"/>
          <p:cNvPicPr>
            <a:picLocks noChangeAspect="1"/>
          </p:cNvPicPr>
          <p:nvPr/>
        </p:nvPicPr>
        <p:blipFill>
          <a:blip r:embed="rId3"/>
          <a:stretch>
            <a:fillRect/>
          </a:stretch>
        </p:blipFill>
        <p:spPr>
          <a:xfrm>
            <a:off x="-41760" y="314325"/>
            <a:ext cx="2352675" cy="4829175"/>
          </a:xfrm>
          <a:prstGeom prst="rect">
            <a:avLst/>
          </a:prstGeom>
        </p:spPr>
      </p:pic>
      <p:pic>
        <p:nvPicPr>
          <p:cNvPr id="10" name="Picture 9"/>
          <p:cNvPicPr>
            <a:picLocks noChangeAspect="1"/>
          </p:cNvPicPr>
          <p:nvPr/>
        </p:nvPicPr>
        <p:blipFill rotWithShape="1">
          <a:blip r:embed="rId4"/>
          <a:srcRect r="1496"/>
          <a:stretch/>
        </p:blipFill>
        <p:spPr>
          <a:xfrm>
            <a:off x="2352675" y="2081749"/>
            <a:ext cx="1125901" cy="666750"/>
          </a:xfrm>
          <a:prstGeom prst="rect">
            <a:avLst/>
          </a:prstGeom>
        </p:spPr>
      </p:pic>
      <p:pic>
        <p:nvPicPr>
          <p:cNvPr id="15" name="Picture 14"/>
          <p:cNvPicPr>
            <a:picLocks noChangeAspect="1"/>
          </p:cNvPicPr>
          <p:nvPr/>
        </p:nvPicPr>
        <p:blipFill rotWithShape="1">
          <a:blip r:embed="rId5"/>
          <a:srcRect t="-1" b="5905"/>
          <a:stretch/>
        </p:blipFill>
        <p:spPr>
          <a:xfrm>
            <a:off x="2352675" y="2748499"/>
            <a:ext cx="1333500" cy="573601"/>
          </a:xfrm>
          <a:prstGeom prst="rect">
            <a:avLst/>
          </a:prstGeom>
        </p:spPr>
      </p:pic>
      <p:sp>
        <p:nvSpPr>
          <p:cNvPr id="17" name="TextBox 16"/>
          <p:cNvSpPr txBox="1"/>
          <p:nvPr/>
        </p:nvSpPr>
        <p:spPr>
          <a:xfrm>
            <a:off x="2277731" y="4783873"/>
            <a:ext cx="6760184" cy="523220"/>
          </a:xfrm>
          <a:prstGeom prst="rect">
            <a:avLst/>
          </a:prstGeom>
          <a:noFill/>
        </p:spPr>
        <p:txBody>
          <a:bodyPr wrap="none" rtlCol="0">
            <a:spAutoFit/>
          </a:bodyPr>
          <a:lstStyle/>
          <a:p>
            <a:r>
              <a:rPr lang="en-US" dirty="0">
                <a:solidFill>
                  <a:schemeClr val="bg1"/>
                </a:solidFill>
              </a:rPr>
              <a:t>[1] </a:t>
            </a:r>
            <a:r>
              <a:rPr lang="en-US" i="1" dirty="0">
                <a:solidFill>
                  <a:schemeClr val="bg1"/>
                </a:solidFill>
              </a:rPr>
              <a:t>Global Greenhouse Gas Reference Network, NOAA</a:t>
            </a:r>
            <a:r>
              <a:rPr lang="en-US" dirty="0">
                <a:solidFill>
                  <a:schemeClr val="bg1"/>
                </a:solidFill>
              </a:rPr>
              <a:t>, 2019, retrieved 2019-05-31</a:t>
            </a:r>
          </a:p>
          <a:p>
            <a:r>
              <a:rPr lang="en-US" dirty="0">
                <a:solidFill>
                  <a:schemeClr val="bg1"/>
                </a:solidFill>
              </a:rPr>
              <a:t>       </a:t>
            </a:r>
          </a:p>
        </p:txBody>
      </p:sp>
      <p:sp>
        <p:nvSpPr>
          <p:cNvPr id="18" name="TextBox 17"/>
          <p:cNvSpPr txBox="1"/>
          <p:nvPr/>
        </p:nvSpPr>
        <p:spPr>
          <a:xfrm>
            <a:off x="3397987" y="1990243"/>
            <a:ext cx="383438" cy="307777"/>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60842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p:nvPr/>
        </p:nvSpPr>
        <p:spPr>
          <a:xfrm flipH="1">
            <a:off x="2456290" y="2908029"/>
            <a:ext cx="1093014" cy="42794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accent1">
                    <a:lumMod val="60000"/>
                    <a:lumOff val="40000"/>
                  </a:schemeClr>
                </a:solidFill>
                <a:latin typeface="Bahnschrift SemiBold SemiConden" panose="020B0502040204020203" pitchFamily="34" charset="0"/>
                <a:ea typeface="Lato"/>
                <a:cs typeface="Lato"/>
                <a:sym typeface="Lato"/>
              </a:rPr>
              <a:t>SO</a:t>
            </a:r>
            <a:r>
              <a:rPr lang="en-US" sz="1600" dirty="0">
                <a:solidFill>
                  <a:schemeClr val="accent1">
                    <a:lumMod val="60000"/>
                    <a:lumOff val="40000"/>
                  </a:schemeClr>
                </a:solidFill>
                <a:latin typeface="Bahnschrift SemiBold SemiConden" panose="020B0502040204020203" pitchFamily="34" charset="0"/>
                <a:ea typeface="Lato"/>
                <a:cs typeface="Lato"/>
                <a:sym typeface="Lato"/>
              </a:rPr>
              <a:t>2</a:t>
            </a:r>
            <a:endParaRPr sz="1600" dirty="0">
              <a:solidFill>
                <a:schemeClr val="accent1">
                  <a:lumMod val="60000"/>
                  <a:lumOff val="40000"/>
                </a:schemeClr>
              </a:solidFill>
              <a:latin typeface="Bahnschrift SemiBold SemiConden" panose="020B0502040204020203" pitchFamily="34" charset="0"/>
              <a:ea typeface="Lato"/>
              <a:cs typeface="Lato"/>
              <a:sym typeface="Lato"/>
            </a:endParaRPr>
          </a:p>
        </p:txBody>
      </p:sp>
      <p:cxnSp>
        <p:nvCxnSpPr>
          <p:cNvPr id="229" name="Google Shape;229;p23"/>
          <p:cNvCxnSpPr>
            <a:cxnSpLocks/>
          </p:cNvCxnSpPr>
          <p:nvPr/>
        </p:nvCxnSpPr>
        <p:spPr>
          <a:xfrm>
            <a:off x="5038245" y="1248805"/>
            <a:ext cx="145468" cy="0"/>
          </a:xfrm>
          <a:prstGeom prst="straightConnector1">
            <a:avLst/>
          </a:prstGeom>
          <a:noFill/>
          <a:ln w="9525" cap="flat" cmpd="sng">
            <a:solidFill>
              <a:schemeClr val="lt1"/>
            </a:solidFill>
            <a:prstDash val="solid"/>
            <a:round/>
            <a:headEnd type="none" w="med" len="med"/>
            <a:tailEnd type="none" w="med" len="med"/>
          </a:ln>
        </p:spPr>
      </p:cxnSp>
      <p:cxnSp>
        <p:nvCxnSpPr>
          <p:cNvPr id="230" name="Google Shape;230;p23"/>
          <p:cNvCxnSpPr>
            <a:cxnSpLocks/>
          </p:cNvCxnSpPr>
          <p:nvPr/>
        </p:nvCxnSpPr>
        <p:spPr>
          <a:xfrm>
            <a:off x="2306519" y="1934126"/>
            <a:ext cx="145468" cy="0"/>
          </a:xfrm>
          <a:prstGeom prst="straightConnector1">
            <a:avLst/>
          </a:prstGeom>
          <a:noFill/>
          <a:ln w="9525" cap="flat" cmpd="sng">
            <a:solidFill>
              <a:schemeClr val="lt1"/>
            </a:solidFill>
            <a:prstDash val="solid"/>
            <a:round/>
            <a:headEnd type="none" w="med" len="med"/>
            <a:tailEnd type="none" w="med" len="med"/>
          </a:ln>
        </p:spPr>
      </p:cxnSp>
      <p:cxnSp>
        <p:nvCxnSpPr>
          <p:cNvPr id="231" name="Google Shape;231;p23"/>
          <p:cNvCxnSpPr>
            <a:cxnSpLocks/>
          </p:cNvCxnSpPr>
          <p:nvPr/>
        </p:nvCxnSpPr>
        <p:spPr>
          <a:xfrm>
            <a:off x="5038245" y="2639859"/>
            <a:ext cx="145468" cy="0"/>
          </a:xfrm>
          <a:prstGeom prst="straightConnector1">
            <a:avLst/>
          </a:prstGeom>
          <a:noFill/>
          <a:ln w="9525" cap="flat" cmpd="sng">
            <a:solidFill>
              <a:schemeClr val="lt1"/>
            </a:solidFill>
            <a:prstDash val="solid"/>
            <a:round/>
            <a:headEnd type="none" w="med" len="med"/>
            <a:tailEnd type="none" w="med" len="med"/>
          </a:ln>
        </p:spPr>
      </p:cxnSp>
      <p:cxnSp>
        <p:nvCxnSpPr>
          <p:cNvPr id="232" name="Google Shape;232;p23"/>
          <p:cNvCxnSpPr>
            <a:cxnSpLocks/>
          </p:cNvCxnSpPr>
          <p:nvPr/>
        </p:nvCxnSpPr>
        <p:spPr>
          <a:xfrm>
            <a:off x="2306519" y="3325177"/>
            <a:ext cx="145468" cy="0"/>
          </a:xfrm>
          <a:prstGeom prst="straightConnector1">
            <a:avLst/>
          </a:prstGeom>
          <a:noFill/>
          <a:ln w="9525" cap="flat" cmpd="sng">
            <a:solidFill>
              <a:schemeClr val="lt1"/>
            </a:solidFill>
            <a:prstDash val="solid"/>
            <a:round/>
            <a:headEnd type="none" w="med" len="med"/>
            <a:tailEnd type="none" w="med" len="med"/>
          </a:ln>
        </p:spPr>
      </p:cxnSp>
      <p:cxnSp>
        <p:nvCxnSpPr>
          <p:cNvPr id="233" name="Google Shape;233;p23"/>
          <p:cNvCxnSpPr>
            <a:cxnSpLocks/>
          </p:cNvCxnSpPr>
          <p:nvPr/>
        </p:nvCxnSpPr>
        <p:spPr>
          <a:xfrm>
            <a:off x="5038245" y="4044463"/>
            <a:ext cx="145468" cy="0"/>
          </a:xfrm>
          <a:prstGeom prst="straightConnector1">
            <a:avLst/>
          </a:prstGeom>
          <a:noFill/>
          <a:ln w="9525" cap="flat" cmpd="sng">
            <a:solidFill>
              <a:schemeClr val="lt1"/>
            </a:solidFill>
            <a:prstDash val="solid"/>
            <a:round/>
            <a:headEnd type="none" w="med" len="med"/>
            <a:tailEnd type="none" w="med" len="med"/>
          </a:ln>
        </p:spPr>
      </p:cxnSp>
      <p:sp>
        <p:nvSpPr>
          <p:cNvPr id="234" name="Google Shape;234;p23"/>
          <p:cNvSpPr txBox="1"/>
          <p:nvPr/>
        </p:nvSpPr>
        <p:spPr>
          <a:xfrm flipH="1">
            <a:off x="5651363" y="934525"/>
            <a:ext cx="1093014" cy="2649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2400" dirty="0">
                <a:solidFill>
                  <a:schemeClr val="accent1">
                    <a:lumMod val="60000"/>
                    <a:lumOff val="40000"/>
                  </a:schemeClr>
                </a:solidFill>
                <a:latin typeface="Bahnschrift SemiBold SemiConden" panose="020B0502040204020203" pitchFamily="34" charset="0"/>
                <a:ea typeface="Unica One"/>
                <a:cs typeface="Unica One"/>
                <a:sym typeface="Unica One"/>
              </a:rPr>
              <a:t>CO</a:t>
            </a:r>
            <a:endParaRPr sz="2400" dirty="0">
              <a:solidFill>
                <a:schemeClr val="accent1">
                  <a:lumMod val="60000"/>
                  <a:lumOff val="40000"/>
                </a:schemeClr>
              </a:solidFill>
              <a:latin typeface="Bahnschrift SemiBold SemiConden" panose="020B0502040204020203" pitchFamily="34" charset="0"/>
              <a:ea typeface="Unica One"/>
              <a:cs typeface="Unica One"/>
              <a:sym typeface="Unica One"/>
            </a:endParaRPr>
          </a:p>
        </p:txBody>
      </p:sp>
      <p:sp>
        <p:nvSpPr>
          <p:cNvPr id="235" name="Google Shape;235;p23"/>
          <p:cNvSpPr txBox="1">
            <a:spLocks noGrp="1"/>
          </p:cNvSpPr>
          <p:nvPr>
            <p:ph type="subTitle" idx="4294967295"/>
          </p:nvPr>
        </p:nvSpPr>
        <p:spPr>
          <a:xfrm>
            <a:off x="1041825" y="1832990"/>
            <a:ext cx="3111929" cy="973904"/>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sz="1400" dirty="0">
                <a:solidFill>
                  <a:schemeClr val="accent4"/>
                </a:solidFill>
                <a:latin typeface="Bahnschrift SemiBold SemiConden" panose="020B0502040204020203" pitchFamily="34" charset="0"/>
              </a:rPr>
              <a:t>Incomplete combustion resulting in high hydrocarbons</a:t>
            </a:r>
            <a:endParaRPr sz="1400" dirty="0">
              <a:solidFill>
                <a:schemeClr val="accent4"/>
              </a:solidFill>
              <a:latin typeface="Bahnschrift SemiBold SemiConden" panose="020B0502040204020203" pitchFamily="34" charset="0"/>
            </a:endParaRPr>
          </a:p>
        </p:txBody>
      </p:sp>
      <p:sp>
        <p:nvSpPr>
          <p:cNvPr id="236" name="Google Shape;236;p23"/>
          <p:cNvSpPr txBox="1">
            <a:spLocks noGrp="1"/>
          </p:cNvSpPr>
          <p:nvPr>
            <p:ph type="subTitle" idx="4294967295"/>
          </p:nvPr>
        </p:nvSpPr>
        <p:spPr>
          <a:xfrm>
            <a:off x="83127" y="3388301"/>
            <a:ext cx="3726387" cy="923925"/>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US" b="1" dirty="0">
                <a:solidFill>
                  <a:schemeClr val="accent4"/>
                </a:solidFill>
                <a:latin typeface="Bahnschrift SemiBold Condensed" panose="020B0502040204020203" pitchFamily="34" charset="0"/>
              </a:rPr>
              <a:t>I</a:t>
            </a:r>
            <a:r>
              <a:rPr lang="en-US" dirty="0">
                <a:solidFill>
                  <a:schemeClr val="accent4"/>
                </a:solidFill>
                <a:latin typeface="Bahnschrift SemiBold Condensed" panose="020B0502040204020203" pitchFamily="34" charset="0"/>
              </a:rPr>
              <a:t>rritation to the skin and membranes of the eyes, nose, throat, and lungs. </a:t>
            </a:r>
            <a:br>
              <a:rPr lang="en-US" dirty="0">
                <a:solidFill>
                  <a:schemeClr val="accent4"/>
                </a:solidFill>
                <a:latin typeface="Bahnschrift SemiBold Condensed" panose="020B0502040204020203" pitchFamily="34" charset="0"/>
              </a:rPr>
            </a:br>
            <a:endParaRPr dirty="0">
              <a:solidFill>
                <a:schemeClr val="accent4"/>
              </a:solidFill>
              <a:latin typeface="Bahnschrift SemiBold Condensed" panose="020B0502040204020203" pitchFamily="34" charset="0"/>
            </a:endParaRPr>
          </a:p>
        </p:txBody>
      </p:sp>
      <p:sp>
        <p:nvSpPr>
          <p:cNvPr id="237" name="Google Shape;237;p23"/>
          <p:cNvSpPr txBox="1">
            <a:spLocks noGrp="1"/>
          </p:cNvSpPr>
          <p:nvPr>
            <p:ph type="subTitle" idx="4294967295"/>
          </p:nvPr>
        </p:nvSpPr>
        <p:spPr>
          <a:xfrm>
            <a:off x="4783532" y="1251914"/>
            <a:ext cx="4260107" cy="803165"/>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sz="1400" b="1" dirty="0">
                <a:solidFill>
                  <a:schemeClr val="accent4"/>
                </a:solidFill>
                <a:latin typeface="Bahnschrift SemiBold SemiConden" panose="020B0502040204020203" pitchFamily="34" charset="0"/>
              </a:rPr>
              <a:t>Reacts </a:t>
            </a:r>
            <a:r>
              <a:rPr lang="en-US" sz="1400" dirty="0">
                <a:solidFill>
                  <a:schemeClr val="accent4"/>
                </a:solidFill>
                <a:latin typeface="Bahnschrift SemiBold SemiConden" panose="020B0502040204020203" pitchFamily="34" charset="0"/>
              </a:rPr>
              <a:t>with other </a:t>
            </a:r>
            <a:r>
              <a:rPr lang="en-US" sz="1400" b="1" dirty="0">
                <a:solidFill>
                  <a:schemeClr val="accent4"/>
                </a:solidFill>
                <a:latin typeface="Bahnschrift SemiBold SemiConden" panose="020B0502040204020203" pitchFamily="34" charset="0"/>
              </a:rPr>
              <a:t>pollutants</a:t>
            </a:r>
            <a:r>
              <a:rPr lang="en-US" sz="1400" dirty="0">
                <a:solidFill>
                  <a:schemeClr val="accent4"/>
                </a:solidFill>
                <a:latin typeface="Bahnschrift SemiBold SemiConden" panose="020B0502040204020203" pitchFamily="34" charset="0"/>
              </a:rPr>
              <a:t> in the air to form potentially harmful ground level ozone.</a:t>
            </a:r>
            <a:endParaRPr sz="1400" dirty="0">
              <a:solidFill>
                <a:schemeClr val="accent4"/>
              </a:solidFill>
              <a:latin typeface="Bahnschrift SemiBold SemiConden" panose="020B0502040204020203" pitchFamily="34" charset="0"/>
            </a:endParaRPr>
          </a:p>
        </p:txBody>
      </p:sp>
      <p:sp>
        <p:nvSpPr>
          <p:cNvPr id="238" name="Google Shape;238;p23"/>
          <p:cNvSpPr txBox="1">
            <a:spLocks noGrp="1"/>
          </p:cNvSpPr>
          <p:nvPr>
            <p:ph type="subTitle" idx="4294967295"/>
          </p:nvPr>
        </p:nvSpPr>
        <p:spPr>
          <a:xfrm>
            <a:off x="5062124" y="2620544"/>
            <a:ext cx="3881154" cy="739108"/>
          </a:xfrm>
          <a:prstGeom prst="rect">
            <a:avLst/>
          </a:prstGeom>
        </p:spPr>
        <p:txBody>
          <a:bodyPr spcFirstLastPara="1" wrap="square" lIns="91425" tIns="91425" rIns="91425" bIns="91425" anchor="t" anchorCtr="0">
            <a:noAutofit/>
          </a:bodyPr>
          <a:lstStyle/>
          <a:p>
            <a:pPr marL="0" lvl="0" indent="0" algn="r">
              <a:lnSpc>
                <a:spcPct val="100000"/>
              </a:lnSpc>
              <a:spcAft>
                <a:spcPts val="1600"/>
              </a:spcAft>
              <a:buNone/>
            </a:pPr>
            <a:r>
              <a:rPr lang="en-US" sz="1400" dirty="0">
                <a:solidFill>
                  <a:schemeClr val="accent4"/>
                </a:solidFill>
                <a:latin typeface="Bahnschrift SemiBold SemiConden" panose="020B0502040204020203" pitchFamily="34" charset="0"/>
              </a:rPr>
              <a:t>Readily reacts with common organic chemicals and even ozone, to form a wide variety of toxic products and lead to acid rain.</a:t>
            </a:r>
            <a:endParaRPr lang="en-US" sz="1400" dirty="0">
              <a:solidFill>
                <a:schemeClr val="accent4"/>
              </a:solidFill>
              <a:latin typeface="Bahnschrift SemiBold SemiConden" panose="020B0502040204020203" pitchFamily="34" charset="0"/>
              <a:cs typeface="Arial"/>
            </a:endParaRPr>
          </a:p>
        </p:txBody>
      </p:sp>
      <p:sp>
        <p:nvSpPr>
          <p:cNvPr id="239" name="Google Shape;239;p23"/>
          <p:cNvSpPr txBox="1">
            <a:spLocks noGrp="1"/>
          </p:cNvSpPr>
          <p:nvPr>
            <p:ph type="subTitle" idx="4294967295"/>
          </p:nvPr>
        </p:nvSpPr>
        <p:spPr>
          <a:xfrm>
            <a:off x="5257671" y="4041589"/>
            <a:ext cx="3960287" cy="844475"/>
          </a:xfrm>
          <a:prstGeom prst="rect">
            <a:avLst/>
          </a:prstGeom>
        </p:spPr>
        <p:txBody>
          <a:bodyPr spcFirstLastPara="1" wrap="square" lIns="91425" tIns="91425" rIns="91425" bIns="91425" anchor="t" anchorCtr="0">
            <a:noAutofit/>
          </a:bodyPr>
          <a:lstStyle/>
          <a:p>
            <a:pPr marL="0" lvl="0" indent="0">
              <a:lnSpc>
                <a:spcPct val="100000"/>
              </a:lnSpc>
              <a:spcAft>
                <a:spcPts val="1600"/>
              </a:spcAft>
              <a:buNone/>
            </a:pPr>
            <a:r>
              <a:rPr lang="en-US" dirty="0">
                <a:solidFill>
                  <a:schemeClr val="accent4"/>
                </a:solidFill>
                <a:latin typeface="Bahnschrift SemiBold SemiConden" panose="020B0502040204020203" pitchFamily="34" charset="0"/>
              </a:rPr>
              <a:t>   Suspended particulate matter causes severe pollution to the surroundings. </a:t>
            </a:r>
            <a:endParaRPr sz="1000" dirty="0">
              <a:solidFill>
                <a:schemeClr val="accent4"/>
              </a:solidFill>
              <a:latin typeface="Bahnschrift SemiBold SemiConden" panose="020B0502040204020203" pitchFamily="34" charset="0"/>
            </a:endParaRPr>
          </a:p>
        </p:txBody>
      </p:sp>
      <p:sp>
        <p:nvSpPr>
          <p:cNvPr id="240" name="Google Shape;240;p23"/>
          <p:cNvSpPr txBox="1"/>
          <p:nvPr/>
        </p:nvSpPr>
        <p:spPr>
          <a:xfrm flipH="1">
            <a:off x="5651363" y="2447745"/>
            <a:ext cx="1093014" cy="250232"/>
          </a:xfrm>
          <a:prstGeom prst="rect">
            <a:avLst/>
          </a:prstGeom>
          <a:noFill/>
          <a:ln>
            <a:noFill/>
          </a:ln>
        </p:spPr>
        <p:txBody>
          <a:bodyPr spcFirstLastPara="1" wrap="square" lIns="91425" tIns="91425" rIns="91425" bIns="91425" anchor="ctr" anchorCtr="0">
            <a:noAutofit/>
          </a:bodyPr>
          <a:lstStyle/>
          <a:p>
            <a:pPr lvl="0" algn="r">
              <a:spcAft>
                <a:spcPts val="1600"/>
              </a:spcAft>
            </a:pPr>
            <a:r>
              <a:rPr lang="en-US" sz="2400" dirty="0">
                <a:solidFill>
                  <a:schemeClr val="accent1">
                    <a:lumMod val="60000"/>
                    <a:lumOff val="40000"/>
                  </a:schemeClr>
                </a:solidFill>
                <a:latin typeface="Bahnschrift SemiBold SemiConden" panose="020B0502040204020203" pitchFamily="34" charset="0"/>
                <a:ea typeface="Lato"/>
                <a:cs typeface="Lato"/>
                <a:sym typeface="Lato"/>
              </a:rPr>
              <a:t>NO</a:t>
            </a:r>
            <a:r>
              <a:rPr lang="en-US" sz="1600" dirty="0">
                <a:solidFill>
                  <a:schemeClr val="accent1">
                    <a:lumMod val="60000"/>
                    <a:lumOff val="40000"/>
                  </a:schemeClr>
                </a:solidFill>
                <a:latin typeface="Bahnschrift SemiBold SemiConden" panose="020B0502040204020203" pitchFamily="34" charset="0"/>
                <a:ea typeface="Lato"/>
                <a:cs typeface="Lato"/>
                <a:sym typeface="Lato"/>
              </a:rPr>
              <a:t>x</a:t>
            </a:r>
            <a:endParaRPr lang="en-US" sz="2400" dirty="0">
              <a:solidFill>
                <a:schemeClr val="accent1">
                  <a:lumMod val="60000"/>
                  <a:lumOff val="40000"/>
                </a:schemeClr>
              </a:solidFill>
              <a:latin typeface="Bahnschrift SemiBold SemiConden" panose="020B0502040204020203" pitchFamily="34" charset="0"/>
              <a:ea typeface="Lato"/>
              <a:cs typeface="Lato"/>
              <a:sym typeface="Lato"/>
            </a:endParaRPr>
          </a:p>
        </p:txBody>
      </p:sp>
      <p:sp>
        <p:nvSpPr>
          <p:cNvPr id="241" name="Google Shape;241;p23"/>
          <p:cNvSpPr txBox="1"/>
          <p:nvPr/>
        </p:nvSpPr>
        <p:spPr>
          <a:xfrm flipH="1">
            <a:off x="5343304" y="3592301"/>
            <a:ext cx="1301155" cy="46022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US" sz="2400" dirty="0">
                <a:solidFill>
                  <a:schemeClr val="accent1">
                    <a:lumMod val="60000"/>
                    <a:lumOff val="40000"/>
                  </a:schemeClr>
                </a:solidFill>
                <a:latin typeface="Bahnschrift SemiBold SemiConden" panose="020B0502040204020203" pitchFamily="34" charset="0"/>
                <a:ea typeface="Unica One"/>
                <a:cs typeface="Unica One"/>
                <a:sym typeface="Unica One"/>
              </a:rPr>
              <a:t>SPM+Pb   </a:t>
            </a:r>
            <a:endParaRPr sz="2400" dirty="0">
              <a:solidFill>
                <a:schemeClr val="accent1">
                  <a:lumMod val="60000"/>
                  <a:lumOff val="40000"/>
                </a:schemeClr>
              </a:solidFill>
              <a:latin typeface="Bahnschrift SemiBold SemiConden" panose="020B0502040204020203" pitchFamily="34" charset="0"/>
              <a:ea typeface="Unica One"/>
              <a:cs typeface="Unica One"/>
              <a:sym typeface="Unica One"/>
            </a:endParaRPr>
          </a:p>
        </p:txBody>
      </p:sp>
      <p:sp>
        <p:nvSpPr>
          <p:cNvPr id="242" name="Google Shape;242;p23"/>
          <p:cNvSpPr txBox="1"/>
          <p:nvPr/>
        </p:nvSpPr>
        <p:spPr>
          <a:xfrm flipH="1">
            <a:off x="2456290" y="1407625"/>
            <a:ext cx="1093014" cy="51686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800" dirty="0">
                <a:solidFill>
                  <a:schemeClr val="accent1">
                    <a:lumMod val="60000"/>
                    <a:lumOff val="40000"/>
                  </a:schemeClr>
                </a:solidFill>
                <a:latin typeface="Bahnschrift SemiBold SemiConden" panose="020B0502040204020203" pitchFamily="34" charset="0"/>
                <a:ea typeface="Unica One"/>
                <a:cs typeface="Unica One"/>
                <a:sym typeface="Unica One"/>
              </a:rPr>
              <a:t>HC</a:t>
            </a:r>
            <a:endParaRPr sz="2800" dirty="0">
              <a:solidFill>
                <a:schemeClr val="accent1">
                  <a:lumMod val="60000"/>
                  <a:lumOff val="40000"/>
                </a:schemeClr>
              </a:solidFill>
              <a:latin typeface="Bahnschrift SemiBold SemiConden" panose="020B0502040204020203" pitchFamily="34" charset="0"/>
              <a:ea typeface="Unica One"/>
              <a:cs typeface="Unica One"/>
              <a:sym typeface="Unica One"/>
            </a:endParaRPr>
          </a:p>
        </p:txBody>
      </p:sp>
      <p:grpSp>
        <p:nvGrpSpPr>
          <p:cNvPr id="243" name="Google Shape;243;p23"/>
          <p:cNvGrpSpPr/>
          <p:nvPr/>
        </p:nvGrpSpPr>
        <p:grpSpPr>
          <a:xfrm>
            <a:off x="3809514" y="532121"/>
            <a:ext cx="1641422" cy="4215029"/>
            <a:chOff x="2835712" y="155838"/>
            <a:chExt cx="1959453" cy="5484749"/>
          </a:xfrm>
        </p:grpSpPr>
        <p:sp>
          <p:nvSpPr>
            <p:cNvPr id="244" name="Google Shape;244;p23"/>
            <p:cNvSpPr/>
            <p:nvPr/>
          </p:nvSpPr>
          <p:spPr>
            <a:xfrm>
              <a:off x="2894141" y="4229550"/>
              <a:ext cx="1901024" cy="1096375"/>
            </a:xfrm>
            <a:custGeom>
              <a:avLst/>
              <a:gdLst/>
              <a:ahLst/>
              <a:cxnLst/>
              <a:rect l="l" t="t" r="r" b="b"/>
              <a:pathLst>
                <a:path w="76041" h="43855" extrusionOk="0">
                  <a:moveTo>
                    <a:pt x="37993" y="0"/>
                  </a:moveTo>
                  <a:lnTo>
                    <a:pt x="0" y="21891"/>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Bahnschrift SemiBold SemiConden" panose="020B0502040204020203" pitchFamily="34" charset="0"/>
                </a:rPr>
                <a:t>        0.3%</a:t>
              </a:r>
              <a:endParaRPr sz="2000" dirty="0">
                <a:latin typeface="Bahnschrift SemiBold SemiConden" panose="020B0502040204020203" pitchFamily="34" charset="0"/>
              </a:endParaRPr>
            </a:p>
          </p:txBody>
        </p:sp>
        <p:sp>
          <p:nvSpPr>
            <p:cNvPr id="245" name="Google Shape;245;p23"/>
            <p:cNvSpPr/>
            <p:nvPr/>
          </p:nvSpPr>
          <p:spPr>
            <a:xfrm>
              <a:off x="2894802" y="4769444"/>
              <a:ext cx="949850" cy="862850"/>
            </a:xfrm>
            <a:custGeom>
              <a:avLst/>
              <a:gdLst/>
              <a:ahLst/>
              <a:cxnLst/>
              <a:rect l="l" t="t" r="r" b="b"/>
              <a:pathLst>
                <a:path w="37994" h="34514" extrusionOk="0">
                  <a:moveTo>
                    <a:pt x="0" y="0"/>
                  </a:moveTo>
                  <a:lnTo>
                    <a:pt x="0" y="12568"/>
                  </a:lnTo>
                  <a:lnTo>
                    <a:pt x="37993" y="34513"/>
                  </a:lnTo>
                  <a:lnTo>
                    <a:pt x="37993" y="21963"/>
                  </a:lnTo>
                  <a:lnTo>
                    <a:pt x="0" y="0"/>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3837910" y="4777737"/>
              <a:ext cx="951650" cy="862850"/>
            </a:xfrm>
            <a:custGeom>
              <a:avLst/>
              <a:gdLst/>
              <a:ahLst/>
              <a:cxnLst/>
              <a:rect l="l" t="t" r="r" b="b"/>
              <a:pathLst>
                <a:path w="38066" h="34514" extrusionOk="0">
                  <a:moveTo>
                    <a:pt x="38066" y="0"/>
                  </a:moveTo>
                  <a:lnTo>
                    <a:pt x="0" y="21963"/>
                  </a:lnTo>
                  <a:lnTo>
                    <a:pt x="0" y="34513"/>
                  </a:lnTo>
                  <a:lnTo>
                    <a:pt x="38066" y="12568"/>
                  </a:lnTo>
                  <a:lnTo>
                    <a:pt x="38066" y="0"/>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851820" y="3235056"/>
              <a:ext cx="1901025" cy="1096375"/>
            </a:xfrm>
            <a:custGeom>
              <a:avLst/>
              <a:gdLst/>
              <a:ahLst/>
              <a:cxnLst/>
              <a:rect l="l" t="t" r="r" b="b"/>
              <a:pathLst>
                <a:path w="76041" h="43855" extrusionOk="0">
                  <a:moveTo>
                    <a:pt x="37993" y="0"/>
                  </a:moveTo>
                  <a:lnTo>
                    <a:pt x="0" y="21909"/>
                  </a:lnTo>
                  <a:lnTo>
                    <a:pt x="37993" y="43854"/>
                  </a:lnTo>
                  <a:lnTo>
                    <a:pt x="76041" y="21909"/>
                  </a:lnTo>
                  <a:lnTo>
                    <a:pt x="37993" y="0"/>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latin typeface="Bahnschrift SemiBold SemiConden" panose="020B0502040204020203" pitchFamily="34" charset="0"/>
                </a:rPr>
                <a:t>        0.5%</a:t>
              </a:r>
              <a:endParaRPr sz="2000" dirty="0">
                <a:latin typeface="Bahnschrift SemiBold SemiConden" panose="020B0502040204020203" pitchFamily="34" charset="0"/>
              </a:endParaRPr>
            </a:p>
          </p:txBody>
        </p:sp>
        <p:sp>
          <p:nvSpPr>
            <p:cNvPr id="248" name="Google Shape;248;p23"/>
            <p:cNvSpPr/>
            <p:nvPr/>
          </p:nvSpPr>
          <p:spPr>
            <a:xfrm>
              <a:off x="2869513" y="3768858"/>
              <a:ext cx="949850" cy="862850"/>
            </a:xfrm>
            <a:custGeom>
              <a:avLst/>
              <a:gdLst/>
              <a:ahLst/>
              <a:cxnLst/>
              <a:rect l="l" t="t" r="r" b="b"/>
              <a:pathLst>
                <a:path w="37994" h="34514" extrusionOk="0">
                  <a:moveTo>
                    <a:pt x="0" y="0"/>
                  </a:moveTo>
                  <a:lnTo>
                    <a:pt x="0" y="12551"/>
                  </a:lnTo>
                  <a:lnTo>
                    <a:pt x="37993" y="34514"/>
                  </a:lnTo>
                  <a:lnTo>
                    <a:pt x="37993" y="21945"/>
                  </a:lnTo>
                  <a:lnTo>
                    <a:pt x="0" y="0"/>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3815512" y="3767941"/>
              <a:ext cx="951650" cy="862850"/>
            </a:xfrm>
            <a:custGeom>
              <a:avLst/>
              <a:gdLst/>
              <a:ahLst/>
              <a:cxnLst/>
              <a:rect l="l" t="t" r="r" b="b"/>
              <a:pathLst>
                <a:path w="38066" h="34514" extrusionOk="0">
                  <a:moveTo>
                    <a:pt x="38066" y="0"/>
                  </a:moveTo>
                  <a:lnTo>
                    <a:pt x="0" y="21945"/>
                  </a:lnTo>
                  <a:lnTo>
                    <a:pt x="0" y="34514"/>
                  </a:lnTo>
                  <a:lnTo>
                    <a:pt x="38066" y="12551"/>
                  </a:lnTo>
                  <a:lnTo>
                    <a:pt x="38066" y="0"/>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836849" y="2239491"/>
              <a:ext cx="1901025" cy="1096825"/>
            </a:xfrm>
            <a:custGeom>
              <a:avLst/>
              <a:gdLst/>
              <a:ahLst/>
              <a:cxnLst/>
              <a:rect l="l" t="t" r="r" b="b"/>
              <a:pathLst>
                <a:path w="76041" h="43873" extrusionOk="0">
                  <a:moveTo>
                    <a:pt x="37993" y="1"/>
                  </a:moveTo>
                  <a:lnTo>
                    <a:pt x="0" y="21910"/>
                  </a:lnTo>
                  <a:lnTo>
                    <a:pt x="37993" y="43873"/>
                  </a:lnTo>
                  <a:lnTo>
                    <a:pt x="76041" y="21910"/>
                  </a:lnTo>
                  <a:lnTo>
                    <a:pt x="37993" y="1"/>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solidFill>
                    <a:schemeClr val="tx1">
                      <a:lumMod val="95000"/>
                      <a:lumOff val="5000"/>
                    </a:schemeClr>
                  </a:solidFill>
                </a:rPr>
                <a:t>     </a:t>
              </a:r>
              <a:r>
                <a:rPr lang="en-US" sz="2000" dirty="0">
                  <a:solidFill>
                    <a:schemeClr val="tx1">
                      <a:lumMod val="95000"/>
                      <a:lumOff val="5000"/>
                    </a:schemeClr>
                  </a:solidFill>
                  <a:latin typeface="Bahnschrift SemiBold SemiConden" panose="020B0502040204020203" pitchFamily="34" charset="0"/>
                </a:rPr>
                <a:t>3.8%</a:t>
              </a:r>
              <a:r>
                <a:rPr lang="en-US" sz="2400" dirty="0">
                  <a:solidFill>
                    <a:schemeClr val="tx1">
                      <a:lumMod val="95000"/>
                      <a:lumOff val="5000"/>
                    </a:schemeClr>
                  </a:solidFill>
                </a:rPr>
                <a:t>	</a:t>
              </a:r>
              <a:endParaRPr sz="2400" dirty="0">
                <a:solidFill>
                  <a:schemeClr val="tx1">
                    <a:lumMod val="95000"/>
                    <a:lumOff val="5000"/>
                  </a:schemeClr>
                </a:solidFill>
              </a:endParaRPr>
            </a:p>
          </p:txBody>
        </p:sp>
        <p:sp>
          <p:nvSpPr>
            <p:cNvPr id="251" name="Google Shape;251;p23"/>
            <p:cNvSpPr/>
            <p:nvPr/>
          </p:nvSpPr>
          <p:spPr>
            <a:xfrm>
              <a:off x="2851822" y="2754360"/>
              <a:ext cx="949850" cy="862850"/>
            </a:xfrm>
            <a:custGeom>
              <a:avLst/>
              <a:gdLst/>
              <a:ahLst/>
              <a:cxnLst/>
              <a:rect l="l" t="t" r="r" b="b"/>
              <a:pathLst>
                <a:path w="37994" h="34514" extrusionOk="0">
                  <a:moveTo>
                    <a:pt x="0" y="1"/>
                  </a:moveTo>
                  <a:lnTo>
                    <a:pt x="0" y="12569"/>
                  </a:lnTo>
                  <a:lnTo>
                    <a:pt x="37993" y="34514"/>
                  </a:lnTo>
                  <a:lnTo>
                    <a:pt x="37993" y="21964"/>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3800796" y="2768208"/>
              <a:ext cx="951650" cy="862850"/>
            </a:xfrm>
            <a:custGeom>
              <a:avLst/>
              <a:gdLst/>
              <a:ahLst/>
              <a:cxnLst/>
              <a:rect l="l" t="t" r="r" b="b"/>
              <a:pathLst>
                <a:path w="38066" h="34514" extrusionOk="0">
                  <a:moveTo>
                    <a:pt x="38066" y="1"/>
                  </a:moveTo>
                  <a:lnTo>
                    <a:pt x="0" y="21964"/>
                  </a:lnTo>
                  <a:lnTo>
                    <a:pt x="0" y="34514"/>
                  </a:lnTo>
                  <a:lnTo>
                    <a:pt x="38066" y="12569"/>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851825" y="1193350"/>
              <a:ext cx="1901025" cy="1096375"/>
            </a:xfrm>
            <a:custGeom>
              <a:avLst/>
              <a:gdLst/>
              <a:ahLst/>
              <a:cxnLst/>
              <a:rect l="l" t="t" r="r" b="b"/>
              <a:pathLst>
                <a:path w="76041" h="43855" extrusionOk="0">
                  <a:moveTo>
                    <a:pt x="37993" y="1"/>
                  </a:moveTo>
                  <a:lnTo>
                    <a:pt x="0" y="21910"/>
                  </a:lnTo>
                  <a:lnTo>
                    <a:pt x="37993" y="43855"/>
                  </a:lnTo>
                  <a:lnTo>
                    <a:pt x="76041" y="21910"/>
                  </a:lnTo>
                  <a:lnTo>
                    <a:pt x="37993" y="1"/>
                  </a:lnTo>
                  <a:close/>
                </a:path>
              </a:pathLst>
            </a:custGeom>
            <a:solidFill>
              <a:srgbClr val="589E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Bahnschrift SemiBold SemiConden" panose="020B0502040204020203" pitchFamily="34" charset="0"/>
                </a:rPr>
                <a:t>        </a:t>
              </a:r>
              <a:r>
                <a:rPr lang="en-US" sz="2400" dirty="0">
                  <a:latin typeface="Bahnschrift SemiBold SemiConden" panose="020B0502040204020203" pitchFamily="34" charset="0"/>
                </a:rPr>
                <a:t>34%</a:t>
              </a:r>
              <a:endParaRPr sz="2400" dirty="0">
                <a:latin typeface="Bahnschrift SemiBold SemiConden" panose="020B0502040204020203" pitchFamily="34" charset="0"/>
              </a:endParaRPr>
            </a:p>
          </p:txBody>
        </p:sp>
        <p:sp>
          <p:nvSpPr>
            <p:cNvPr id="254" name="Google Shape;254;p23"/>
            <p:cNvSpPr/>
            <p:nvPr/>
          </p:nvSpPr>
          <p:spPr>
            <a:xfrm>
              <a:off x="2851821" y="1729375"/>
              <a:ext cx="949850" cy="862400"/>
            </a:xfrm>
            <a:custGeom>
              <a:avLst/>
              <a:gdLst/>
              <a:ahLst/>
              <a:cxnLst/>
              <a:rect l="l" t="t" r="r" b="b"/>
              <a:pathLst>
                <a:path w="37994" h="34496" extrusionOk="0">
                  <a:moveTo>
                    <a:pt x="0" y="1"/>
                  </a:moveTo>
                  <a:lnTo>
                    <a:pt x="0" y="12551"/>
                  </a:lnTo>
                  <a:lnTo>
                    <a:pt x="37993" y="34496"/>
                  </a:lnTo>
                  <a:lnTo>
                    <a:pt x="37993" y="21946"/>
                  </a:lnTo>
                  <a:lnTo>
                    <a:pt x="0" y="1"/>
                  </a:lnTo>
                  <a:close/>
                </a:path>
              </a:pathLst>
            </a:custGeom>
            <a:solidFill>
              <a:srgbClr val="29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3798857" y="1725645"/>
              <a:ext cx="951650" cy="862400"/>
            </a:xfrm>
            <a:custGeom>
              <a:avLst/>
              <a:gdLst/>
              <a:ahLst/>
              <a:cxnLst/>
              <a:rect l="l" t="t" r="r" b="b"/>
              <a:pathLst>
                <a:path w="38066" h="34496" extrusionOk="0">
                  <a:moveTo>
                    <a:pt x="38066" y="1"/>
                  </a:moveTo>
                  <a:lnTo>
                    <a:pt x="0" y="21946"/>
                  </a:lnTo>
                  <a:lnTo>
                    <a:pt x="0" y="34496"/>
                  </a:lnTo>
                  <a:lnTo>
                    <a:pt x="38066" y="12551"/>
                  </a:lnTo>
                  <a:lnTo>
                    <a:pt x="38066" y="1"/>
                  </a:lnTo>
                  <a:close/>
                </a:path>
              </a:pathLst>
            </a:custGeom>
            <a:solidFill>
              <a:srgbClr val="3E7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835712" y="155838"/>
              <a:ext cx="1901024" cy="1096350"/>
            </a:xfrm>
            <a:custGeom>
              <a:avLst/>
              <a:gdLst/>
              <a:ahLst/>
              <a:cxnLst/>
              <a:rect l="l" t="t" r="r" b="b"/>
              <a:pathLst>
                <a:path w="76041" h="43854" extrusionOk="0">
                  <a:moveTo>
                    <a:pt x="37993" y="0"/>
                  </a:moveTo>
                  <a:lnTo>
                    <a:pt x="0" y="21909"/>
                  </a:lnTo>
                  <a:lnTo>
                    <a:pt x="37993" y="43854"/>
                  </a:lnTo>
                  <a:lnTo>
                    <a:pt x="76041" y="21909"/>
                  </a:lnTo>
                  <a:lnTo>
                    <a:pt x="37993" y="0"/>
                  </a:lnTo>
                  <a:close/>
                </a:path>
              </a:pathLst>
            </a:custGeom>
            <a:solidFill>
              <a:srgbClr val="D0F0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lumMod val="95000"/>
                      <a:lumOff val="5000"/>
                    </a:schemeClr>
                  </a:solidFill>
                </a:rPr>
                <a:t>         </a:t>
              </a:r>
              <a:r>
                <a:rPr lang="en-US" sz="2000" dirty="0">
                  <a:solidFill>
                    <a:schemeClr val="tx1">
                      <a:lumMod val="95000"/>
                      <a:lumOff val="5000"/>
                    </a:schemeClr>
                  </a:solidFill>
                  <a:latin typeface="Bahnschrift SemiBold SemiConden" panose="020B0502040204020203" pitchFamily="34" charset="0"/>
                </a:rPr>
                <a:t>61.4%</a:t>
              </a:r>
              <a:endParaRPr sz="2000" dirty="0">
                <a:solidFill>
                  <a:schemeClr val="tx1">
                    <a:lumMod val="95000"/>
                    <a:lumOff val="5000"/>
                  </a:schemeClr>
                </a:solidFill>
                <a:latin typeface="Bahnschrift SemiBold SemiConden" panose="020B0502040204020203" pitchFamily="34" charset="0"/>
              </a:endParaRPr>
            </a:p>
          </p:txBody>
        </p:sp>
        <p:sp>
          <p:nvSpPr>
            <p:cNvPr id="257" name="Google Shape;257;p23"/>
            <p:cNvSpPr/>
            <p:nvPr/>
          </p:nvSpPr>
          <p:spPr>
            <a:xfrm>
              <a:off x="2836374" y="685133"/>
              <a:ext cx="949850" cy="862874"/>
            </a:xfrm>
            <a:custGeom>
              <a:avLst/>
              <a:gdLst/>
              <a:ahLst/>
              <a:cxnLst/>
              <a:rect l="l" t="t" r="r" b="b"/>
              <a:pathLst>
                <a:path w="37994" h="34515" extrusionOk="0">
                  <a:moveTo>
                    <a:pt x="0" y="1"/>
                  </a:moveTo>
                  <a:lnTo>
                    <a:pt x="0" y="12551"/>
                  </a:lnTo>
                  <a:lnTo>
                    <a:pt x="37993" y="34514"/>
                  </a:lnTo>
                  <a:lnTo>
                    <a:pt x="37993" y="21946"/>
                  </a:lnTo>
                  <a:lnTo>
                    <a:pt x="0" y="1"/>
                  </a:lnTo>
                  <a:close/>
                </a:path>
              </a:pathLst>
            </a:custGeom>
            <a:solidFill>
              <a:srgbClr val="96BE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3786224" y="699110"/>
              <a:ext cx="951650" cy="862874"/>
            </a:xfrm>
            <a:custGeom>
              <a:avLst/>
              <a:gdLst/>
              <a:ahLst/>
              <a:cxnLst/>
              <a:rect l="l" t="t" r="r" b="b"/>
              <a:pathLst>
                <a:path w="38066" h="34515" extrusionOk="0">
                  <a:moveTo>
                    <a:pt x="38066" y="1"/>
                  </a:moveTo>
                  <a:lnTo>
                    <a:pt x="0" y="21946"/>
                  </a:lnTo>
                  <a:lnTo>
                    <a:pt x="0" y="34514"/>
                  </a:lnTo>
                  <a:lnTo>
                    <a:pt x="38066" y="12551"/>
                  </a:lnTo>
                  <a:lnTo>
                    <a:pt x="38066" y="1"/>
                  </a:lnTo>
                  <a:close/>
                </a:path>
              </a:pathLst>
            </a:custGeom>
            <a:solidFill>
              <a:srgbClr val="A3C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3"/>
          <p:cNvSpPr txBox="1">
            <a:spLocks noGrp="1"/>
          </p:cNvSpPr>
          <p:nvPr>
            <p:ph type="ctrTitle"/>
          </p:nvPr>
        </p:nvSpPr>
        <p:spPr>
          <a:xfrm>
            <a:off x="0" y="461425"/>
            <a:ext cx="20574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1">
                    <a:lumMod val="60000"/>
                    <a:lumOff val="40000"/>
                  </a:schemeClr>
                </a:solidFill>
                <a:latin typeface="Bahnschrift SemiBold Condensed" panose="020B0502040204020203" pitchFamily="34" charset="0"/>
              </a:rPr>
              <a:t> Contributors of pollution</a:t>
            </a:r>
            <a:endParaRPr dirty="0">
              <a:solidFill>
                <a:schemeClr val="accent1">
                  <a:lumMod val="60000"/>
                  <a:lumOff val="40000"/>
                </a:schemeClr>
              </a:solidFill>
              <a:latin typeface="Bahnschrift SemiBold Condense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F8E55E-1A60-4FB2-8CD7-21A49D660D75}"/>
              </a:ext>
            </a:extLst>
          </p:cNvPr>
          <p:cNvSpPr txBox="1"/>
          <p:nvPr/>
        </p:nvSpPr>
        <p:spPr>
          <a:xfrm>
            <a:off x="567098" y="632112"/>
            <a:ext cx="5813823" cy="415498"/>
          </a:xfrm>
          <a:prstGeom prst="rect">
            <a:avLst/>
          </a:prstGeom>
          <a:noFill/>
        </p:spPr>
        <p:txBody>
          <a:bodyPr wrap="square" rtlCol="0">
            <a:spAutoFit/>
          </a:bodyPr>
          <a:lstStyle/>
          <a:p>
            <a:r>
              <a:rPr lang="en-US" sz="2100" b="1" u="sng" dirty="0">
                <a:solidFill>
                  <a:schemeClr val="accent4"/>
                </a:solidFill>
                <a:effectLst>
                  <a:outerShdw blurRad="38100" dist="38100" dir="2700000" algn="tl">
                    <a:srgbClr val="000000">
                      <a:alpha val="43137"/>
                    </a:srgbClr>
                  </a:outerShdw>
                </a:effectLst>
              </a:rPr>
              <a:t>PROCESS FLOW OF THE PROJECT</a:t>
            </a:r>
            <a:endParaRPr lang="en-IN" sz="2100" b="1" u="sng" dirty="0">
              <a:solidFill>
                <a:schemeClr val="accent4"/>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F4C2B781-1864-4956-B676-F3B501894ABC}"/>
              </a:ext>
            </a:extLst>
          </p:cNvPr>
          <p:cNvSpPr txBox="1"/>
          <p:nvPr/>
        </p:nvSpPr>
        <p:spPr>
          <a:xfrm>
            <a:off x="757646" y="1604640"/>
            <a:ext cx="6590212" cy="3693319"/>
          </a:xfrm>
          <a:prstGeom prst="rect">
            <a:avLst/>
          </a:prstGeom>
          <a:noFill/>
        </p:spPr>
        <p:txBody>
          <a:bodyPr wrap="square" rtlCol="0">
            <a:spAutoFit/>
          </a:bodyPr>
          <a:lstStyle/>
          <a:p>
            <a:pPr marL="257175" indent="-257175">
              <a:buFont typeface="+mj-lt"/>
              <a:buAutoNum type="arabicPeriod"/>
            </a:pPr>
            <a:r>
              <a:rPr lang="en-US" sz="1800" dirty="0">
                <a:solidFill>
                  <a:schemeClr val="tx1"/>
                </a:solidFill>
                <a:latin typeface="+mj-lt"/>
              </a:rPr>
              <a:t>Engine exhaust data is collected.</a:t>
            </a:r>
          </a:p>
          <a:p>
            <a:pPr marL="257175" indent="-257175">
              <a:buFont typeface="+mj-lt"/>
              <a:buAutoNum type="arabicPeriod"/>
            </a:pPr>
            <a:endParaRPr lang="en-US" sz="1800" dirty="0">
              <a:solidFill>
                <a:schemeClr val="tx1"/>
              </a:solidFill>
              <a:latin typeface="+mj-lt"/>
            </a:endParaRPr>
          </a:p>
          <a:p>
            <a:pPr marL="257175" indent="-257175">
              <a:buFont typeface="+mj-lt"/>
              <a:buAutoNum type="arabicPeriod"/>
            </a:pPr>
            <a:r>
              <a:rPr lang="en-US" sz="1800" dirty="0">
                <a:solidFill>
                  <a:schemeClr val="tx1"/>
                </a:solidFill>
                <a:latin typeface="+mj-lt"/>
              </a:rPr>
              <a:t>Collected data is stored in cloud database.</a:t>
            </a:r>
          </a:p>
          <a:p>
            <a:pPr marL="257175" indent="-257175">
              <a:buFont typeface="+mj-lt"/>
              <a:buAutoNum type="arabicPeriod"/>
            </a:pPr>
            <a:endParaRPr lang="en-US" sz="1800" dirty="0">
              <a:solidFill>
                <a:schemeClr val="tx1"/>
              </a:solidFill>
              <a:latin typeface="+mj-lt"/>
            </a:endParaRPr>
          </a:p>
          <a:p>
            <a:pPr marL="257175" indent="-257175">
              <a:buFont typeface="+mj-lt"/>
              <a:buAutoNum type="arabicPeriod"/>
            </a:pPr>
            <a:r>
              <a:rPr lang="en-US" sz="1800" dirty="0">
                <a:solidFill>
                  <a:schemeClr val="tx1"/>
                </a:solidFill>
                <a:latin typeface="+mj-lt"/>
              </a:rPr>
              <a:t>The data is processed in the IBM cloud IoT platform. </a:t>
            </a:r>
          </a:p>
          <a:p>
            <a:pPr marL="257175" indent="-257175">
              <a:buFont typeface="+mj-lt"/>
              <a:buAutoNum type="arabicPeriod"/>
            </a:pPr>
            <a:endParaRPr lang="en-US" sz="1800" dirty="0">
              <a:solidFill>
                <a:schemeClr val="tx1"/>
              </a:solidFill>
              <a:latin typeface="+mj-lt"/>
            </a:endParaRPr>
          </a:p>
          <a:p>
            <a:pPr marL="257175" indent="-257175">
              <a:buFont typeface="+mj-lt"/>
              <a:buAutoNum type="arabicPeriod"/>
            </a:pPr>
            <a:r>
              <a:rPr lang="en-US" sz="1800" dirty="0">
                <a:solidFill>
                  <a:schemeClr val="tx1"/>
                </a:solidFill>
                <a:latin typeface="+mj-lt"/>
              </a:rPr>
              <a:t>The data is accessed by dedicated mobile app and webpage created for this project. </a:t>
            </a:r>
          </a:p>
          <a:p>
            <a:r>
              <a:rPr lang="en-US" sz="1800" dirty="0">
                <a:solidFill>
                  <a:schemeClr val="tx1"/>
                </a:solidFill>
                <a:latin typeface="+mj-lt"/>
              </a:rPr>
              <a:t>  </a:t>
            </a:r>
          </a:p>
          <a:p>
            <a:r>
              <a:rPr lang="en-US" sz="1800" dirty="0">
                <a:solidFill>
                  <a:schemeClr val="tx1"/>
                </a:solidFill>
                <a:latin typeface="+mj-lt"/>
              </a:rPr>
              <a:t>5.   The app and webpage display data like carbon credits earned by the user, engine report of the vehicle, the device health and payment details of any challans. </a:t>
            </a:r>
          </a:p>
          <a:p>
            <a:endParaRPr lang="en-IN" sz="1800" dirty="0">
              <a:solidFill>
                <a:schemeClr val="tx1"/>
              </a:solidFill>
              <a:latin typeface="+mj-lt"/>
            </a:endParaRPr>
          </a:p>
        </p:txBody>
      </p:sp>
    </p:spTree>
    <p:extLst>
      <p:ext uri="{BB962C8B-B14F-4D97-AF65-F5344CB8AC3E}">
        <p14:creationId xmlns:p14="http://schemas.microsoft.com/office/powerpoint/2010/main" val="407338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772" y="1001703"/>
            <a:ext cx="5893709" cy="4047309"/>
          </a:xfrm>
          <a:prstGeom prst="rect">
            <a:avLst/>
          </a:prstGeom>
        </p:spPr>
      </p:pic>
      <p:sp>
        <p:nvSpPr>
          <p:cNvPr id="5" name="Rectangle 4"/>
          <p:cNvSpPr/>
          <p:nvPr/>
        </p:nvSpPr>
        <p:spPr>
          <a:xfrm>
            <a:off x="1278304" y="556548"/>
            <a:ext cx="2799164" cy="307777"/>
          </a:xfrm>
          <a:prstGeom prst="rect">
            <a:avLst/>
          </a:prstGeom>
        </p:spPr>
        <p:txBody>
          <a:bodyPr wrap="none">
            <a:spAutoFit/>
          </a:bodyPr>
          <a:lstStyle/>
          <a:p>
            <a:r>
              <a:rPr lang="en-US" dirty="0">
                <a:solidFill>
                  <a:schemeClr val="bg1"/>
                </a:solidFill>
                <a:hlinkClick r:id="rId3"/>
              </a:rPr>
              <a:t>https://aqicn.org/map/hyderabad/</a:t>
            </a:r>
            <a:endParaRPr lang="en-US" dirty="0">
              <a:solidFill>
                <a:schemeClr val="bg1"/>
              </a:solidFill>
            </a:endParaRPr>
          </a:p>
        </p:txBody>
      </p:sp>
      <p:pic>
        <p:nvPicPr>
          <p:cNvPr id="6" name="Picture 5"/>
          <p:cNvPicPr>
            <a:picLocks noChangeAspect="1"/>
          </p:cNvPicPr>
          <p:nvPr/>
        </p:nvPicPr>
        <p:blipFill rotWithShape="1">
          <a:blip r:embed="rId4"/>
          <a:srcRect l="33260" t="14486" r="44454" b="17478"/>
          <a:stretch/>
        </p:blipFill>
        <p:spPr>
          <a:xfrm>
            <a:off x="6126481" y="949452"/>
            <a:ext cx="2351313" cy="4053622"/>
          </a:xfrm>
          <a:prstGeom prst="rect">
            <a:avLst/>
          </a:prstGeom>
        </p:spPr>
      </p:pic>
      <p:pic>
        <p:nvPicPr>
          <p:cNvPr id="7" name="Picture 6"/>
          <p:cNvPicPr>
            <a:picLocks noChangeAspect="1"/>
          </p:cNvPicPr>
          <p:nvPr/>
        </p:nvPicPr>
        <p:blipFill>
          <a:blip r:embed="rId5"/>
          <a:stretch>
            <a:fillRect/>
          </a:stretch>
        </p:blipFill>
        <p:spPr>
          <a:xfrm>
            <a:off x="114388" y="949452"/>
            <a:ext cx="6991350" cy="3743325"/>
          </a:xfrm>
          <a:prstGeom prst="rect">
            <a:avLst/>
          </a:prstGeom>
        </p:spPr>
      </p:pic>
      <p:pic>
        <p:nvPicPr>
          <p:cNvPr id="8" name="Picture 7"/>
          <p:cNvPicPr>
            <a:picLocks noChangeAspect="1"/>
          </p:cNvPicPr>
          <p:nvPr/>
        </p:nvPicPr>
        <p:blipFill>
          <a:blip r:embed="rId6"/>
          <a:stretch>
            <a:fillRect/>
          </a:stretch>
        </p:blipFill>
        <p:spPr>
          <a:xfrm>
            <a:off x="114388" y="949452"/>
            <a:ext cx="8517228" cy="3622548"/>
          </a:xfrm>
          <a:prstGeom prst="rect">
            <a:avLst/>
          </a:prstGeom>
        </p:spPr>
      </p:pic>
    </p:spTree>
    <p:extLst>
      <p:ext uri="{BB962C8B-B14F-4D97-AF65-F5344CB8AC3E}">
        <p14:creationId xmlns:p14="http://schemas.microsoft.com/office/powerpoint/2010/main" val="140276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9" presetClass="exit" presetSubtype="0" fill="hold" nodeType="withEffect">
                                  <p:stCondLst>
                                    <p:cond delay="0"/>
                                  </p:stCondLst>
                                  <p:childTnLst>
                                    <p:animEffect transition="out" filter="dissolve">
                                      <p:cBhvr>
                                        <p:cTn id="8" dur="500"/>
                                        <p:tgtEl>
                                          <p:spTgt spid="6"/>
                                        </p:tgtEl>
                                      </p:cBhvr>
                                    </p:animEffect>
                                    <p:set>
                                      <p:cBhvr>
                                        <p:cTn id="9" dur="1" fill="hold">
                                          <p:stCondLst>
                                            <p:cond delay="4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DBFC774-B009-463D-8863-DD42345B90E0}"/>
              </a:ext>
            </a:extLst>
          </p:cNvPr>
          <p:cNvSpPr>
            <a:spLocks noGrp="1"/>
          </p:cNvSpPr>
          <p:nvPr>
            <p:ph type="subTitle" idx="1"/>
          </p:nvPr>
        </p:nvSpPr>
        <p:spPr>
          <a:xfrm>
            <a:off x="1260370" y="2643679"/>
            <a:ext cx="3854338" cy="1497900"/>
          </a:xfrm>
        </p:spPr>
        <p:txBody>
          <a:bodyPr/>
          <a:lstStyle/>
          <a:p>
            <a:r>
              <a:rPr lang="en-US" sz="1400" dirty="0">
                <a:solidFill>
                  <a:schemeClr val="accent3"/>
                </a:solidFill>
                <a:latin typeface="Bahnschrift SemiBold Condensed" panose="020B0502040204020203" pitchFamily="34" charset="0"/>
              </a:rPr>
              <a:t>        An exhaust system is usually piping used to guide reaction exhaust gases away from a controlled combustion inside an engine or stove. The entire system conveys burnt gases from the engine and includes one or more exhaust pipes.</a:t>
            </a:r>
            <a:endParaRPr lang="en-IN" sz="1400" dirty="0">
              <a:solidFill>
                <a:schemeClr val="accent3"/>
              </a:solidFill>
              <a:latin typeface="Bahnschrift SemiBold Condensed" panose="020B0502040204020203" pitchFamily="34" charset="0"/>
            </a:endParaRPr>
          </a:p>
        </p:txBody>
      </p:sp>
      <p:sp>
        <p:nvSpPr>
          <p:cNvPr id="3" name="Title 2">
            <a:extLst>
              <a:ext uri="{FF2B5EF4-FFF2-40B4-BE49-F238E27FC236}">
                <a16:creationId xmlns:a16="http://schemas.microsoft.com/office/drawing/2014/main" id="{B53F9085-01EC-43AB-801D-40EF826D7681}"/>
              </a:ext>
            </a:extLst>
          </p:cNvPr>
          <p:cNvSpPr>
            <a:spLocks noGrp="1"/>
          </p:cNvSpPr>
          <p:nvPr>
            <p:ph type="ctrTitle"/>
          </p:nvPr>
        </p:nvSpPr>
        <p:spPr>
          <a:xfrm>
            <a:off x="0" y="357805"/>
            <a:ext cx="2520741" cy="946200"/>
          </a:xfrm>
        </p:spPr>
        <p:txBody>
          <a:bodyPr/>
          <a:lstStyle/>
          <a:p>
            <a:r>
              <a:rPr lang="en-IN" sz="2400" dirty="0">
                <a:solidFill>
                  <a:schemeClr val="accent3"/>
                </a:solidFill>
                <a:latin typeface="Bahnschrift SemiBold Condensed" panose="020B0502040204020203" pitchFamily="34" charset="0"/>
              </a:rPr>
              <a:t>Exhaust system</a:t>
            </a:r>
          </a:p>
        </p:txBody>
      </p:sp>
      <p:pic>
        <p:nvPicPr>
          <p:cNvPr id="7" name="Picture 6">
            <a:extLst>
              <a:ext uri="{FF2B5EF4-FFF2-40B4-BE49-F238E27FC236}">
                <a16:creationId xmlns:a16="http://schemas.microsoft.com/office/drawing/2014/main" id="{FBE5BE49-ED76-432D-AA04-F350440A6DB2}"/>
              </a:ext>
            </a:extLst>
          </p:cNvPr>
          <p:cNvPicPr>
            <a:picLocks noChangeAspect="1"/>
          </p:cNvPicPr>
          <p:nvPr/>
        </p:nvPicPr>
        <p:blipFill>
          <a:blip r:embed="rId2"/>
          <a:stretch>
            <a:fillRect/>
          </a:stretch>
        </p:blipFill>
        <p:spPr>
          <a:xfrm>
            <a:off x="5114708" y="255494"/>
            <a:ext cx="3921715" cy="2494430"/>
          </a:xfrm>
          <a:prstGeom prst="rect">
            <a:avLst/>
          </a:prstGeom>
        </p:spPr>
      </p:pic>
    </p:spTree>
    <p:extLst>
      <p:ext uri="{BB962C8B-B14F-4D97-AF65-F5344CB8AC3E}">
        <p14:creationId xmlns:p14="http://schemas.microsoft.com/office/powerpoint/2010/main" val="32419690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Meeting Template">
  <a:themeElements>
    <a:clrScheme name="Simple Light">
      <a:dk1>
        <a:srgbClr val="000000"/>
      </a:dk1>
      <a:lt1>
        <a:srgbClr val="FFFFFF"/>
      </a:lt1>
      <a:dk2>
        <a:srgbClr val="22262D"/>
      </a:dk2>
      <a:lt2>
        <a:srgbClr val="3B424C"/>
      </a:lt2>
      <a:accent1>
        <a:srgbClr val="589EA5"/>
      </a:accent1>
      <a:accent2>
        <a:srgbClr val="77BE9C"/>
      </a:accent2>
      <a:accent3>
        <a:srgbClr val="A8DBA7"/>
      </a:accent3>
      <a:accent4>
        <a:srgbClr val="D0F09F"/>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3345</TotalTime>
  <Words>522</Words>
  <Application>Microsoft Office PowerPoint</Application>
  <PresentationFormat>On-screen Show (16:9)</PresentationFormat>
  <Paragraphs>90</Paragraphs>
  <Slides>13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Bahnschrift SemiBold SemiConden</vt:lpstr>
      <vt:lpstr>Squada One</vt:lpstr>
      <vt:lpstr>Lato Light</vt:lpstr>
      <vt:lpstr>Bahnschrift SemiBold Condensed</vt:lpstr>
      <vt:lpstr>Fira Sans Extra Condensed Medium</vt:lpstr>
      <vt:lpstr>Arial</vt:lpstr>
      <vt:lpstr>Microsoft YaHei</vt:lpstr>
      <vt:lpstr>Unica One</vt:lpstr>
      <vt:lpstr>汉仪旗黑-85S</vt:lpstr>
      <vt:lpstr>Meeting Template</vt:lpstr>
      <vt:lpstr>POLLUCHECK</vt:lpstr>
      <vt:lpstr>PROCESS</vt:lpstr>
      <vt:lpstr>PowerPoint Presentation</vt:lpstr>
      <vt:lpstr>Motive Behind:</vt:lpstr>
      <vt:lpstr>PowerPoint Presentation</vt:lpstr>
      <vt:lpstr> Contributors of pollution</vt:lpstr>
      <vt:lpstr>PowerPoint Presentation</vt:lpstr>
      <vt:lpstr>PowerPoint Presentation</vt:lpstr>
      <vt:lpstr>Exhaust system</vt:lpstr>
      <vt:lpstr> Components </vt:lpstr>
      <vt:lpstr>POTENTIALLY ATTRACTABLE COMPANIES</vt:lpstr>
      <vt:lpstr>CAC</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POLLUTION  MONTERING SYSTEMS</dc:title>
  <dc:creator>YUVARAJ T</dc:creator>
  <cp:lastModifiedBy>Mohammed Khizar Baig</cp:lastModifiedBy>
  <cp:revision>91</cp:revision>
  <dcterms:modified xsi:type="dcterms:W3CDTF">2020-03-15T05:05:52Z</dcterms:modified>
</cp:coreProperties>
</file>